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b="def" i="def"/>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b="def" i="def"/>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b="def" i="def"/>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b="def" i="def"/>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48" name="Shape 148"/>
          <p:cNvSpPr/>
          <p:nvPr>
            <p:ph type="sldImg"/>
          </p:nvPr>
        </p:nvSpPr>
        <p:spPr>
          <a:xfrm>
            <a:off x="1143000" y="685800"/>
            <a:ext cx="4572000" cy="3429000"/>
          </a:xfrm>
          <a:prstGeom prst="rect">
            <a:avLst/>
          </a:prstGeom>
        </p:spPr>
        <p:txBody>
          <a:bodyPr/>
          <a:lstStyle/>
          <a:p>
            <a:pPr/>
          </a:p>
        </p:txBody>
      </p:sp>
      <p:sp>
        <p:nvSpPr>
          <p:cNvPr id="149" name="Shape 14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ytuł">
    <p:spTree>
      <p:nvGrpSpPr>
        <p:cNvPr id="1" name=""/>
        <p:cNvGrpSpPr/>
        <p:nvPr/>
      </p:nvGrpSpPr>
      <p:grpSpPr>
        <a:xfrm>
          <a:off x="0" y="0"/>
          <a:ext cx="0" cy="0"/>
          <a:chOff x="0" y="0"/>
          <a:chExt cx="0" cy="0"/>
        </a:xfrm>
      </p:grpSpPr>
      <p:sp>
        <p:nvSpPr>
          <p:cNvPr id="11" name="Autor i data"/>
          <p:cNvSpPr txBox="1"/>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i data</a:t>
            </a:r>
          </a:p>
        </p:txBody>
      </p:sp>
      <p:sp>
        <p:nvSpPr>
          <p:cNvPr id="12" name="Tytuł prezentacji"/>
          <p:cNvSpPr txBox="1"/>
          <p:nvPr>
            <p:ph type="title" hasCustomPrompt="1"/>
          </p:nvPr>
        </p:nvSpPr>
        <p:spPr>
          <a:xfrm>
            <a:off x="1206496" y="2574991"/>
            <a:ext cx="21971004" cy="4648201"/>
          </a:xfrm>
          <a:prstGeom prst="rect">
            <a:avLst/>
          </a:prstGeom>
        </p:spPr>
        <p:txBody>
          <a:bodyPr anchor="b"/>
          <a:lstStyle>
            <a:lvl1pPr>
              <a:defRPr spc="-232" sz="11600"/>
            </a:lvl1pPr>
          </a:lstStyle>
          <a:p>
            <a:pPr/>
            <a:r>
              <a:t>Tytuł prezentacji</a:t>
            </a:r>
          </a:p>
        </p:txBody>
      </p:sp>
      <p:sp>
        <p:nvSpPr>
          <p:cNvPr id="13" name="Treść - poziom 1…"/>
          <p:cNvSpPr txBox="1"/>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Podtytuł prezentacji</a:t>
            </a:r>
          </a:p>
          <a:p>
            <a:pPr lvl="1"/>
            <a:r>
              <a:t/>
            </a:r>
          </a:p>
          <a:p>
            <a:pPr lvl="2"/>
            <a:r>
              <a:t/>
            </a:r>
          </a:p>
          <a:p>
            <a:pPr lvl="3"/>
            <a:r>
              <a:t/>
            </a:r>
          </a:p>
          <a:p>
            <a:pPr lvl="4"/>
            <a:r>
              <a:t/>
            </a:r>
          </a:p>
        </p:txBody>
      </p:sp>
      <p:sp>
        <p:nvSpPr>
          <p:cNvPr id="1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świadczenie">
    <p:spTree>
      <p:nvGrpSpPr>
        <p:cNvPr id="1" name=""/>
        <p:cNvGrpSpPr/>
        <p:nvPr/>
      </p:nvGrpSpPr>
      <p:grpSpPr>
        <a:xfrm>
          <a:off x="0" y="0"/>
          <a:ext cx="0" cy="0"/>
          <a:chOff x="0" y="0"/>
          <a:chExt cx="0" cy="0"/>
        </a:xfrm>
      </p:grpSpPr>
      <p:sp>
        <p:nvSpPr>
          <p:cNvPr id="98" name="Treść - poziom 1…"/>
          <p:cNvSpPr txBox="1"/>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pc="-232" sz="11600">
                <a:latin typeface="Helvetica Neue Medium"/>
                <a:ea typeface="Helvetica Neue Medium"/>
                <a:cs typeface="Helvetica Neue Medium"/>
                <a:sym typeface="Helvetica Neue Medium"/>
              </a:defRPr>
            </a:lvl1pPr>
            <a:lvl2pPr marL="0" indent="457200" algn="ctr">
              <a:lnSpc>
                <a:spcPct val="80000"/>
              </a:lnSpc>
              <a:spcBef>
                <a:spcPts val="0"/>
              </a:spcBef>
              <a:buSzTx/>
              <a:buNone/>
              <a:defRPr spc="-232" sz="11600">
                <a:latin typeface="Helvetica Neue Medium"/>
                <a:ea typeface="Helvetica Neue Medium"/>
                <a:cs typeface="Helvetica Neue Medium"/>
                <a:sym typeface="Helvetica Neue Medium"/>
              </a:defRPr>
            </a:lvl2pPr>
            <a:lvl3pPr marL="0" indent="914400" algn="ctr">
              <a:lnSpc>
                <a:spcPct val="80000"/>
              </a:lnSpc>
              <a:spcBef>
                <a:spcPts val="0"/>
              </a:spcBef>
              <a:buSzTx/>
              <a:buNone/>
              <a:defRPr spc="-232" sz="11600">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pc="-232" sz="11600">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pc="-232" sz="11600">
                <a:latin typeface="Helvetica Neue Medium"/>
                <a:ea typeface="Helvetica Neue Medium"/>
                <a:cs typeface="Helvetica Neue Medium"/>
                <a:sym typeface="Helvetica Neue Medium"/>
              </a:defRPr>
            </a:lvl5pPr>
          </a:lstStyle>
          <a:p>
            <a:pPr/>
            <a:r>
              <a:t>Oświadczenie</a:t>
            </a:r>
          </a:p>
          <a:p>
            <a:pPr lvl="1"/>
            <a:r>
              <a:t/>
            </a:r>
          </a:p>
          <a:p>
            <a:pPr lvl="2"/>
            <a:r>
              <a:t/>
            </a:r>
          </a:p>
          <a:p>
            <a:pPr lvl="3"/>
            <a:r>
              <a:t/>
            </a:r>
          </a:p>
          <a:p>
            <a:pPr lvl="4"/>
            <a:r>
              <a:t/>
            </a:r>
          </a:p>
        </p:txBody>
      </p:sp>
      <p:sp>
        <p:nvSpPr>
          <p:cNvPr id="99"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ażny fakt">
    <p:spTree>
      <p:nvGrpSpPr>
        <p:cNvPr id="1" name=""/>
        <p:cNvGrpSpPr/>
        <p:nvPr/>
      </p:nvGrpSpPr>
      <p:grpSpPr>
        <a:xfrm>
          <a:off x="0" y="0"/>
          <a:ext cx="0" cy="0"/>
          <a:chOff x="0" y="0"/>
          <a:chExt cx="0" cy="0"/>
        </a:xfrm>
      </p:grpSpPr>
      <p:sp>
        <p:nvSpPr>
          <p:cNvPr id="106" name="Treść - poziom 1…"/>
          <p:cNvSpPr txBox="1"/>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b="1" spc="-250" sz="25000"/>
            </a:lvl1pPr>
            <a:lvl2pPr marL="0" indent="457200" algn="ctr">
              <a:lnSpc>
                <a:spcPct val="80000"/>
              </a:lnSpc>
              <a:spcBef>
                <a:spcPts val="0"/>
              </a:spcBef>
              <a:buSzTx/>
              <a:buNone/>
              <a:defRPr b="1" spc="-250" sz="25000"/>
            </a:lvl2pPr>
            <a:lvl3pPr marL="0" indent="914400" algn="ctr">
              <a:lnSpc>
                <a:spcPct val="80000"/>
              </a:lnSpc>
              <a:spcBef>
                <a:spcPts val="0"/>
              </a:spcBef>
              <a:buSzTx/>
              <a:buNone/>
              <a:defRPr b="1" spc="-250" sz="25000"/>
            </a:lvl3pPr>
            <a:lvl4pPr marL="0" indent="1371600" algn="ctr">
              <a:lnSpc>
                <a:spcPct val="80000"/>
              </a:lnSpc>
              <a:spcBef>
                <a:spcPts val="0"/>
              </a:spcBef>
              <a:buSzTx/>
              <a:buNone/>
              <a:defRPr b="1" spc="-250" sz="25000"/>
            </a:lvl4pPr>
            <a:lvl5pPr marL="0" indent="1828800" algn="ctr">
              <a:lnSpc>
                <a:spcPct val="80000"/>
              </a:lnSpc>
              <a:spcBef>
                <a:spcPts val="0"/>
              </a:spcBef>
              <a:buSzTx/>
              <a:buNone/>
              <a:defRPr b="1" spc="-250" sz="25000"/>
            </a:lvl5pPr>
          </a:lstStyle>
          <a:p>
            <a:pPr/>
            <a:r>
              <a:t>100%</a:t>
            </a:r>
          </a:p>
          <a:p>
            <a:pPr lvl="1"/>
            <a:r>
              <a:t/>
            </a:r>
          </a:p>
          <a:p>
            <a:pPr lvl="2"/>
            <a:r>
              <a:t/>
            </a:r>
          </a:p>
          <a:p>
            <a:pPr lvl="3"/>
            <a:r>
              <a:t/>
            </a:r>
          </a:p>
          <a:p>
            <a:pPr lvl="4"/>
            <a:r>
              <a:t/>
            </a:r>
          </a:p>
        </p:txBody>
      </p:sp>
      <p:sp>
        <p:nvSpPr>
          <p:cNvPr id="107" name="Informacje dotyczące faktu"/>
          <p:cNvSpPr txBox="1"/>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b="1" sz="5500"/>
            </a:lvl1pPr>
          </a:lstStyle>
          <a:p>
            <a:pPr/>
            <a:r>
              <a:t>Informacje dotyczące faktu</a:t>
            </a:r>
          </a:p>
        </p:txBody>
      </p:sp>
      <p:sp>
        <p:nvSpPr>
          <p:cNvPr id="108"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ytat">
    <p:spTree>
      <p:nvGrpSpPr>
        <p:cNvPr id="1" name=""/>
        <p:cNvGrpSpPr/>
        <p:nvPr/>
      </p:nvGrpSpPr>
      <p:grpSpPr>
        <a:xfrm>
          <a:off x="0" y="0"/>
          <a:ext cx="0" cy="0"/>
          <a:chOff x="0" y="0"/>
          <a:chExt cx="0" cy="0"/>
        </a:xfrm>
      </p:grpSpPr>
      <p:sp>
        <p:nvSpPr>
          <p:cNvPr id="115" name="Uznanie autorstwa"/>
          <p:cNvSpPr txBox="1"/>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Uznanie autorstwa</a:t>
            </a:r>
          </a:p>
        </p:txBody>
      </p:sp>
      <p:sp>
        <p:nvSpPr>
          <p:cNvPr id="116" name="Treść - poziom 1…"/>
          <p:cNvSpPr txBox="1"/>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pc="-170" sz="8500">
                <a:latin typeface="Helvetica Neue Medium"/>
                <a:ea typeface="Helvetica Neue Medium"/>
                <a:cs typeface="Helvetica Neue Medium"/>
                <a:sym typeface="Helvetica Neue Medium"/>
              </a:defRPr>
            </a:lvl1pPr>
            <a:lvl2pPr marL="638923" indent="-12700">
              <a:spcBef>
                <a:spcPts val="0"/>
              </a:spcBef>
              <a:buSzTx/>
              <a:buNone/>
              <a:defRPr spc="-170" sz="8500">
                <a:latin typeface="Helvetica Neue Medium"/>
                <a:ea typeface="Helvetica Neue Medium"/>
                <a:cs typeface="Helvetica Neue Medium"/>
                <a:sym typeface="Helvetica Neue Medium"/>
              </a:defRPr>
            </a:lvl2pPr>
            <a:lvl3pPr marL="638923" indent="444500">
              <a:spcBef>
                <a:spcPts val="0"/>
              </a:spcBef>
              <a:buSzTx/>
              <a:buNone/>
              <a:defRPr spc="-170" sz="8500">
                <a:latin typeface="Helvetica Neue Medium"/>
                <a:ea typeface="Helvetica Neue Medium"/>
                <a:cs typeface="Helvetica Neue Medium"/>
                <a:sym typeface="Helvetica Neue Medium"/>
              </a:defRPr>
            </a:lvl3pPr>
            <a:lvl4pPr marL="638923" indent="901700">
              <a:spcBef>
                <a:spcPts val="0"/>
              </a:spcBef>
              <a:buSzTx/>
              <a:buNone/>
              <a:defRPr spc="-170" sz="8500">
                <a:latin typeface="Helvetica Neue Medium"/>
                <a:ea typeface="Helvetica Neue Medium"/>
                <a:cs typeface="Helvetica Neue Medium"/>
                <a:sym typeface="Helvetica Neue Medium"/>
              </a:defRPr>
            </a:lvl4pPr>
            <a:lvl5pPr marL="638923" indent="1358900">
              <a:spcBef>
                <a:spcPts val="0"/>
              </a:spcBef>
              <a:buSzTx/>
              <a:buNone/>
              <a:defRPr spc="-170" sz="8500">
                <a:latin typeface="Helvetica Neue Medium"/>
                <a:ea typeface="Helvetica Neue Medium"/>
                <a:cs typeface="Helvetica Neue Medium"/>
                <a:sym typeface="Helvetica Neue Medium"/>
              </a:defRPr>
            </a:lvl5pPr>
          </a:lstStyle>
          <a:p>
            <a:pPr/>
            <a:r>
              <a:t>„Cytat godny uwagi”</a:t>
            </a:r>
          </a:p>
          <a:p>
            <a:pPr lvl="1"/>
            <a:r>
              <a:t/>
            </a:r>
          </a:p>
          <a:p>
            <a:pPr lvl="2"/>
            <a:r>
              <a:t/>
            </a:r>
          </a:p>
          <a:p>
            <a:pPr lvl="3"/>
            <a:r>
              <a:t/>
            </a:r>
          </a:p>
          <a:p>
            <a:pPr lvl="4"/>
            <a:r>
              <a:t/>
            </a:r>
          </a:p>
        </p:txBody>
      </p:sp>
      <p:sp>
        <p:nvSpPr>
          <p:cNvPr id="117"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3 sztuki)">
    <p:spTree>
      <p:nvGrpSpPr>
        <p:cNvPr id="1" name=""/>
        <p:cNvGrpSpPr/>
        <p:nvPr/>
      </p:nvGrpSpPr>
      <p:grpSpPr>
        <a:xfrm>
          <a:off x="0" y="0"/>
          <a:ext cx="0" cy="0"/>
          <a:chOff x="0" y="0"/>
          <a:chExt cx="0" cy="0"/>
        </a:xfrm>
      </p:grpSpPr>
      <p:sp>
        <p:nvSpPr>
          <p:cNvPr id="124" name="Obrazek"/>
          <p:cNvSpPr/>
          <p:nvPr>
            <p:ph type="pic" sz="quarter" idx="21"/>
          </p:nvPr>
        </p:nvSpPr>
        <p:spPr>
          <a:xfrm>
            <a:off x="15760700" y="1016000"/>
            <a:ext cx="7439099" cy="5949678"/>
          </a:xfrm>
          <a:prstGeom prst="rect">
            <a:avLst/>
          </a:prstGeom>
        </p:spPr>
        <p:txBody>
          <a:bodyPr lIns="91439" tIns="45719" rIns="91439" bIns="45719">
            <a:noAutofit/>
          </a:bodyPr>
          <a:lstStyle/>
          <a:p>
            <a:pPr/>
          </a:p>
        </p:txBody>
      </p:sp>
      <p:sp>
        <p:nvSpPr>
          <p:cNvPr id="125" name="Obrazek"/>
          <p:cNvSpPr/>
          <p:nvPr>
            <p:ph type="pic" sz="half" idx="22"/>
          </p:nvPr>
        </p:nvSpPr>
        <p:spPr>
          <a:xfrm>
            <a:off x="13500100" y="3978275"/>
            <a:ext cx="10439400" cy="12150181"/>
          </a:xfrm>
          <a:prstGeom prst="rect">
            <a:avLst/>
          </a:prstGeom>
        </p:spPr>
        <p:txBody>
          <a:bodyPr lIns="91439" tIns="45719" rIns="91439" bIns="45719">
            <a:noAutofit/>
          </a:bodyPr>
          <a:lstStyle/>
          <a:p>
            <a:pPr/>
          </a:p>
        </p:txBody>
      </p:sp>
      <p:sp>
        <p:nvSpPr>
          <p:cNvPr id="126" name="Obrazek"/>
          <p:cNvSpPr/>
          <p:nvPr>
            <p:ph type="pic" idx="23"/>
          </p:nvPr>
        </p:nvSpPr>
        <p:spPr>
          <a:xfrm>
            <a:off x="-139700" y="495300"/>
            <a:ext cx="16611600" cy="12458700"/>
          </a:xfrm>
          <a:prstGeom prst="rect">
            <a:avLst/>
          </a:prstGeom>
        </p:spPr>
        <p:txBody>
          <a:bodyPr lIns="91439" tIns="45719" rIns="91439" bIns="45719">
            <a:noAutofit/>
          </a:bodyPr>
          <a:lstStyle/>
          <a:p>
            <a:pPr/>
          </a:p>
        </p:txBody>
      </p:sp>
      <p:sp>
        <p:nvSpPr>
          <p:cNvPr id="127"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Zdjęcie">
    <p:spTree>
      <p:nvGrpSpPr>
        <p:cNvPr id="1" name=""/>
        <p:cNvGrpSpPr/>
        <p:nvPr/>
      </p:nvGrpSpPr>
      <p:grpSpPr>
        <a:xfrm>
          <a:off x="0" y="0"/>
          <a:ext cx="0" cy="0"/>
          <a:chOff x="0" y="0"/>
          <a:chExt cx="0" cy="0"/>
        </a:xfrm>
      </p:grpSpPr>
      <p:sp>
        <p:nvSpPr>
          <p:cNvPr id="134" name="Obrazek"/>
          <p:cNvSpPr/>
          <p:nvPr>
            <p:ph type="pic" idx="21"/>
          </p:nvPr>
        </p:nvSpPr>
        <p:spPr>
          <a:xfrm>
            <a:off x="-1333500" y="-5524500"/>
            <a:ext cx="27051000" cy="21640800"/>
          </a:xfrm>
          <a:prstGeom prst="rect">
            <a:avLst/>
          </a:prstGeom>
        </p:spPr>
        <p:txBody>
          <a:bodyPr lIns="91439" tIns="45719" rIns="91439" bIns="45719">
            <a:noAutofit/>
          </a:bodyPr>
          <a:lstStyle/>
          <a:p>
            <a:pPr/>
          </a:p>
        </p:txBody>
      </p:sp>
      <p:sp>
        <p:nvSpPr>
          <p:cNvPr id="135" name="Numer slajdu"/>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sty">
    <p:spTree>
      <p:nvGrpSpPr>
        <p:cNvPr id="1" name=""/>
        <p:cNvGrpSpPr/>
        <p:nvPr/>
      </p:nvGrpSpPr>
      <p:grpSpPr>
        <a:xfrm>
          <a:off x="0" y="0"/>
          <a:ext cx="0" cy="0"/>
          <a:chOff x="0" y="0"/>
          <a:chExt cx="0" cy="0"/>
        </a:xfrm>
      </p:grpSpPr>
      <p:sp>
        <p:nvSpPr>
          <p:cNvPr id="142"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zdjęcie">
    <p:spTree>
      <p:nvGrpSpPr>
        <p:cNvPr id="1" name=""/>
        <p:cNvGrpSpPr/>
        <p:nvPr/>
      </p:nvGrpSpPr>
      <p:grpSpPr>
        <a:xfrm>
          <a:off x="0" y="0"/>
          <a:ext cx="0" cy="0"/>
          <a:chOff x="0" y="0"/>
          <a:chExt cx="0" cy="0"/>
        </a:xfrm>
      </p:grpSpPr>
      <p:sp>
        <p:nvSpPr>
          <p:cNvPr id="21" name="666699290_02_crop_3159x1892.jpg"/>
          <p:cNvSpPr/>
          <p:nvPr>
            <p:ph type="pic" idx="21"/>
          </p:nvPr>
        </p:nvSpPr>
        <p:spPr>
          <a:xfrm>
            <a:off x="-1155700" y="-1295400"/>
            <a:ext cx="26746200" cy="16018933"/>
          </a:xfrm>
          <a:prstGeom prst="rect">
            <a:avLst/>
          </a:prstGeom>
        </p:spPr>
        <p:txBody>
          <a:bodyPr lIns="91439" tIns="45719" rIns="91439" bIns="45719">
            <a:noAutofit/>
          </a:bodyPr>
          <a:lstStyle/>
          <a:p>
            <a:pPr/>
          </a:p>
        </p:txBody>
      </p:sp>
      <p:sp>
        <p:nvSpPr>
          <p:cNvPr id="22" name="Tytuł prezentacji"/>
          <p:cNvSpPr txBox="1"/>
          <p:nvPr>
            <p:ph type="title" hasCustomPrompt="1"/>
          </p:nvPr>
        </p:nvSpPr>
        <p:spPr>
          <a:xfrm>
            <a:off x="1206500" y="7124700"/>
            <a:ext cx="21971000" cy="4648200"/>
          </a:xfrm>
          <a:prstGeom prst="rect">
            <a:avLst/>
          </a:prstGeom>
        </p:spPr>
        <p:txBody>
          <a:bodyPr anchor="b"/>
          <a:lstStyle>
            <a:lvl1pPr>
              <a:defRPr spc="-232" sz="11600"/>
            </a:lvl1pPr>
          </a:lstStyle>
          <a:p>
            <a:pPr/>
            <a:r>
              <a:t>Tytuł prezentacji</a:t>
            </a:r>
          </a:p>
        </p:txBody>
      </p:sp>
      <p:sp>
        <p:nvSpPr>
          <p:cNvPr id="23" name="Autor i data"/>
          <p:cNvSpPr txBox="1"/>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b="1" sz="3600"/>
            </a:lvl1pPr>
          </a:lstStyle>
          <a:p>
            <a:pPr/>
            <a:r>
              <a:t>Autor i data</a:t>
            </a:r>
          </a:p>
        </p:txBody>
      </p:sp>
      <p:sp>
        <p:nvSpPr>
          <p:cNvPr id="24" name="Treść - poziom 1…"/>
          <p:cNvSpPr txBox="1"/>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Podtytuł prezentacji</a:t>
            </a:r>
          </a:p>
          <a:p>
            <a:pPr lvl="1"/>
            <a:r>
              <a:t/>
            </a:r>
          </a:p>
          <a:p>
            <a:pPr lvl="2"/>
            <a:r>
              <a:t/>
            </a:r>
          </a:p>
          <a:p>
            <a:pPr lvl="3"/>
            <a:r>
              <a:t/>
            </a:r>
          </a:p>
          <a:p>
            <a:pPr lvl="4"/>
            <a:r>
              <a:t/>
            </a:r>
          </a:p>
        </p:txBody>
      </p:sp>
      <p:sp>
        <p:nvSpPr>
          <p:cNvPr id="2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zdjęcie (zamienny)">
    <p:spTree>
      <p:nvGrpSpPr>
        <p:cNvPr id="1" name=""/>
        <p:cNvGrpSpPr/>
        <p:nvPr/>
      </p:nvGrpSpPr>
      <p:grpSpPr>
        <a:xfrm>
          <a:off x="0" y="0"/>
          <a:ext cx="0" cy="0"/>
          <a:chOff x="0" y="0"/>
          <a:chExt cx="0" cy="0"/>
        </a:xfrm>
      </p:grpSpPr>
      <p:sp>
        <p:nvSpPr>
          <p:cNvPr id="32" name="910457886_1434x1669.jpg"/>
          <p:cNvSpPr/>
          <p:nvPr>
            <p:ph type="pic" idx="21"/>
          </p:nvPr>
        </p:nvSpPr>
        <p:spPr>
          <a:xfrm>
            <a:off x="10972800" y="-203200"/>
            <a:ext cx="12144837" cy="14135100"/>
          </a:xfrm>
          <a:prstGeom prst="rect">
            <a:avLst/>
          </a:prstGeom>
        </p:spPr>
        <p:txBody>
          <a:bodyPr lIns="91439" tIns="45719" rIns="91439" bIns="45719">
            <a:noAutofit/>
          </a:bodyPr>
          <a:lstStyle/>
          <a:p>
            <a:pPr/>
          </a:p>
        </p:txBody>
      </p:sp>
      <p:sp>
        <p:nvSpPr>
          <p:cNvPr id="33" name="Tytuł slajdu"/>
          <p:cNvSpPr txBox="1"/>
          <p:nvPr>
            <p:ph type="title" hasCustomPrompt="1"/>
          </p:nvPr>
        </p:nvSpPr>
        <p:spPr>
          <a:xfrm>
            <a:off x="1206500" y="1270000"/>
            <a:ext cx="9779000" cy="5882273"/>
          </a:xfrm>
          <a:prstGeom prst="rect">
            <a:avLst/>
          </a:prstGeom>
        </p:spPr>
        <p:txBody>
          <a:bodyPr anchor="b"/>
          <a:lstStyle/>
          <a:p>
            <a:pPr/>
            <a:r>
              <a:t>Tytuł slajdu</a:t>
            </a:r>
          </a:p>
        </p:txBody>
      </p:sp>
      <p:sp>
        <p:nvSpPr>
          <p:cNvPr id="34" name="Treść - poziom 1…"/>
          <p:cNvSpPr txBox="1"/>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b="1" sz="5500"/>
            </a:lvl1pPr>
            <a:lvl2pPr marL="0" indent="457200" defTabSz="825500">
              <a:lnSpc>
                <a:spcPct val="100000"/>
              </a:lnSpc>
              <a:spcBef>
                <a:spcPts val="0"/>
              </a:spcBef>
              <a:buSzTx/>
              <a:buNone/>
              <a:defRPr b="1" sz="5500"/>
            </a:lvl2pPr>
            <a:lvl3pPr marL="0" indent="914400" defTabSz="825500">
              <a:lnSpc>
                <a:spcPct val="100000"/>
              </a:lnSpc>
              <a:spcBef>
                <a:spcPts val="0"/>
              </a:spcBef>
              <a:buSzTx/>
              <a:buNone/>
              <a:defRPr b="1" sz="5500"/>
            </a:lvl3pPr>
            <a:lvl4pPr marL="0" indent="1371600" defTabSz="825500">
              <a:lnSpc>
                <a:spcPct val="100000"/>
              </a:lnSpc>
              <a:spcBef>
                <a:spcPts val="0"/>
              </a:spcBef>
              <a:buSzTx/>
              <a:buNone/>
              <a:defRPr b="1" sz="5500"/>
            </a:lvl4pPr>
            <a:lvl5pPr marL="0" indent="1828800" defTabSz="825500">
              <a:lnSpc>
                <a:spcPct val="100000"/>
              </a:lnSpc>
              <a:spcBef>
                <a:spcPts val="0"/>
              </a:spcBef>
              <a:buSzTx/>
              <a:buNone/>
              <a:defRPr b="1" sz="5500"/>
            </a:lvl5pPr>
          </a:lstStyle>
          <a:p>
            <a:pPr/>
            <a:r>
              <a:t>Podtytuł slajdu</a:t>
            </a:r>
          </a:p>
          <a:p>
            <a:pPr lvl="1"/>
            <a:r>
              <a:t/>
            </a:r>
          </a:p>
          <a:p>
            <a:pPr lvl="2"/>
            <a:r>
              <a:t/>
            </a:r>
          </a:p>
          <a:p>
            <a:pPr lvl="3"/>
            <a:r>
              <a:t/>
            </a:r>
          </a:p>
          <a:p>
            <a:pPr lvl="4"/>
            <a:r>
              <a:t/>
            </a:r>
          </a:p>
        </p:txBody>
      </p:sp>
      <p:sp>
        <p:nvSpPr>
          <p:cNvPr id="35" name="Numer slajdu"/>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p:spTree>
      <p:nvGrpSpPr>
        <p:cNvPr id="1" name=""/>
        <p:cNvGrpSpPr/>
        <p:nvPr/>
      </p:nvGrpSpPr>
      <p:grpSpPr>
        <a:xfrm>
          <a:off x="0" y="0"/>
          <a:ext cx="0" cy="0"/>
          <a:chOff x="0" y="0"/>
          <a:chExt cx="0" cy="0"/>
        </a:xfrm>
      </p:grpSpPr>
      <p:sp>
        <p:nvSpPr>
          <p:cNvPr id="42" name="Tytuł slajdu"/>
          <p:cNvSpPr txBox="1"/>
          <p:nvPr>
            <p:ph type="title" hasCustomPrompt="1"/>
          </p:nvPr>
        </p:nvSpPr>
        <p:spPr>
          <a:prstGeom prst="rect">
            <a:avLst/>
          </a:prstGeom>
        </p:spPr>
        <p:txBody>
          <a:bodyPr/>
          <a:lstStyle/>
          <a:p>
            <a:pPr/>
            <a:r>
              <a:t>Tytuł slajdu</a:t>
            </a:r>
          </a:p>
        </p:txBody>
      </p:sp>
      <p:sp>
        <p:nvSpPr>
          <p:cNvPr id="43" name="Podtytuł slajdu"/>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slajdu</a:t>
            </a:r>
          </a:p>
        </p:txBody>
      </p:sp>
      <p:sp>
        <p:nvSpPr>
          <p:cNvPr id="44" name="Treść - poziom 1…"/>
          <p:cNvSpPr txBox="1"/>
          <p:nvPr>
            <p:ph type="body" idx="1" hasCustomPrompt="1"/>
          </p:nvPr>
        </p:nvSpPr>
        <p:spPr>
          <a:prstGeom prst="rect">
            <a:avLst/>
          </a:prstGeom>
        </p:spPr>
        <p:txBody>
          <a:bodyPr/>
          <a:lstStyle/>
          <a:p>
            <a:pPr/>
            <a:r>
              <a:t>Tekst punktora na slajdzie</a:t>
            </a:r>
          </a:p>
          <a:p>
            <a:pPr lvl="1"/>
            <a:r>
              <a:t/>
            </a:r>
          </a:p>
          <a:p>
            <a:pPr lvl="2"/>
            <a:r>
              <a:t/>
            </a:r>
          </a:p>
          <a:p>
            <a:pPr lvl="3"/>
            <a:r>
              <a:t/>
            </a:r>
          </a:p>
          <a:p>
            <a:pPr lvl="4"/>
            <a:r>
              <a:t/>
            </a:r>
          </a:p>
        </p:txBody>
      </p:sp>
      <p:sp>
        <p:nvSpPr>
          <p:cNvPr id="45"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nktory">
    <p:spTree>
      <p:nvGrpSpPr>
        <p:cNvPr id="1" name=""/>
        <p:cNvGrpSpPr/>
        <p:nvPr/>
      </p:nvGrpSpPr>
      <p:grpSpPr>
        <a:xfrm>
          <a:off x="0" y="0"/>
          <a:ext cx="0" cy="0"/>
          <a:chOff x="0" y="0"/>
          <a:chExt cx="0" cy="0"/>
        </a:xfrm>
      </p:grpSpPr>
      <p:sp>
        <p:nvSpPr>
          <p:cNvPr id="52" name="Treść - poziom 1…"/>
          <p:cNvSpPr txBox="1"/>
          <p:nvPr>
            <p:ph type="body" idx="1" hasCustomPrompt="1"/>
          </p:nvPr>
        </p:nvSpPr>
        <p:spPr>
          <a:prstGeom prst="rect">
            <a:avLst/>
          </a:prstGeom>
        </p:spPr>
        <p:txBody>
          <a:bodyPr numCol="2" spcCol="1098550"/>
          <a:lstStyle/>
          <a:p>
            <a:pPr/>
            <a:r>
              <a:t>Tekst punktora na slajdzie</a:t>
            </a:r>
          </a:p>
          <a:p>
            <a:pPr lvl="1"/>
            <a:r>
              <a:t/>
            </a:r>
          </a:p>
          <a:p>
            <a:pPr lvl="2"/>
            <a:r>
              <a:t/>
            </a:r>
          </a:p>
          <a:p>
            <a:pPr lvl="3"/>
            <a:r>
              <a:t/>
            </a:r>
          </a:p>
          <a:p>
            <a:pPr lvl="4"/>
            <a:r>
              <a:t/>
            </a:r>
          </a:p>
        </p:txBody>
      </p:sp>
      <p:sp>
        <p:nvSpPr>
          <p:cNvPr id="53"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tuł i punktory ze zdjęciem">
    <p:spTree>
      <p:nvGrpSpPr>
        <p:cNvPr id="1" name=""/>
        <p:cNvGrpSpPr/>
        <p:nvPr/>
      </p:nvGrpSpPr>
      <p:grpSpPr>
        <a:xfrm>
          <a:off x="0" y="0"/>
          <a:ext cx="0" cy="0"/>
          <a:chOff x="0" y="0"/>
          <a:chExt cx="0" cy="0"/>
        </a:xfrm>
      </p:grpSpPr>
      <p:sp>
        <p:nvSpPr>
          <p:cNvPr id="60" name="Podtytuł slajdu"/>
          <p:cNvSpPr txBox="1"/>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slajdu</a:t>
            </a:r>
          </a:p>
        </p:txBody>
      </p:sp>
      <p:sp>
        <p:nvSpPr>
          <p:cNvPr id="61" name="Treść - poziom 1…"/>
          <p:cNvSpPr txBox="1"/>
          <p:nvPr>
            <p:ph type="body" sz="half" idx="1" hasCustomPrompt="1"/>
          </p:nvPr>
        </p:nvSpPr>
        <p:spPr>
          <a:xfrm>
            <a:off x="1206500" y="4248504"/>
            <a:ext cx="9779000" cy="8256630"/>
          </a:xfrm>
          <a:prstGeom prst="rect">
            <a:avLst/>
          </a:prstGeom>
        </p:spPr>
        <p:txBody>
          <a:bodyPr/>
          <a:lstStyle/>
          <a:p>
            <a:pPr/>
            <a:r>
              <a:t>Tekst punktora na slajdzie</a:t>
            </a:r>
          </a:p>
          <a:p>
            <a:pPr lvl="1"/>
            <a:r>
              <a:t/>
            </a:r>
          </a:p>
          <a:p>
            <a:pPr lvl="2"/>
            <a:r>
              <a:t/>
            </a:r>
          </a:p>
          <a:p>
            <a:pPr lvl="3"/>
            <a:r>
              <a:t/>
            </a:r>
          </a:p>
          <a:p>
            <a:pPr lvl="4"/>
            <a:r>
              <a:t/>
            </a:r>
          </a:p>
        </p:txBody>
      </p:sp>
      <p:sp>
        <p:nvSpPr>
          <p:cNvPr id="62" name="660384004_1290x1720.jpg"/>
          <p:cNvSpPr/>
          <p:nvPr>
            <p:ph type="pic" idx="22"/>
          </p:nvPr>
        </p:nvSpPr>
        <p:spPr>
          <a:xfrm>
            <a:off x="12192000" y="-407266"/>
            <a:ext cx="10916874" cy="14555832"/>
          </a:xfrm>
          <a:prstGeom prst="rect">
            <a:avLst/>
          </a:prstGeom>
        </p:spPr>
        <p:txBody>
          <a:bodyPr lIns="91439" tIns="45719" rIns="91439" bIns="45719">
            <a:noAutofit/>
          </a:bodyPr>
          <a:lstStyle/>
          <a:p>
            <a:pPr/>
          </a:p>
        </p:txBody>
      </p:sp>
      <p:sp>
        <p:nvSpPr>
          <p:cNvPr id="63" name="Tytuł slajdu"/>
          <p:cNvSpPr txBox="1"/>
          <p:nvPr>
            <p:ph type="title" hasCustomPrompt="1"/>
          </p:nvPr>
        </p:nvSpPr>
        <p:spPr>
          <a:xfrm>
            <a:off x="1206500" y="1079500"/>
            <a:ext cx="9779000" cy="1435100"/>
          </a:xfrm>
          <a:prstGeom prst="rect">
            <a:avLst/>
          </a:prstGeom>
        </p:spPr>
        <p:txBody>
          <a:bodyPr/>
          <a:lstStyle/>
          <a:p>
            <a:pPr/>
            <a:r>
              <a:t>Tytuł slajdu</a:t>
            </a:r>
          </a:p>
        </p:txBody>
      </p:sp>
      <p:sp>
        <p:nvSpPr>
          <p:cNvPr id="64"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kcja">
    <p:spTree>
      <p:nvGrpSpPr>
        <p:cNvPr id="1" name=""/>
        <p:cNvGrpSpPr/>
        <p:nvPr/>
      </p:nvGrpSpPr>
      <p:grpSpPr>
        <a:xfrm>
          <a:off x="0" y="0"/>
          <a:ext cx="0" cy="0"/>
          <a:chOff x="0" y="0"/>
          <a:chExt cx="0" cy="0"/>
        </a:xfrm>
      </p:grpSpPr>
      <p:sp>
        <p:nvSpPr>
          <p:cNvPr id="71" name="Tytuł sekcji"/>
          <p:cNvSpPr txBox="1"/>
          <p:nvPr>
            <p:ph type="title" hasCustomPrompt="1"/>
          </p:nvPr>
        </p:nvSpPr>
        <p:spPr>
          <a:xfrm>
            <a:off x="1206496" y="4533900"/>
            <a:ext cx="21971004" cy="4648200"/>
          </a:xfrm>
          <a:prstGeom prst="rect">
            <a:avLst/>
          </a:prstGeom>
        </p:spPr>
        <p:txBody>
          <a:bodyPr anchor="ctr"/>
          <a:lstStyle>
            <a:lvl1pPr>
              <a:defRPr b="0" spc="-232" sz="11600">
                <a:latin typeface="Helvetica Neue Medium"/>
                <a:ea typeface="Helvetica Neue Medium"/>
                <a:cs typeface="Helvetica Neue Medium"/>
                <a:sym typeface="Helvetica Neue Medium"/>
              </a:defRPr>
            </a:lvl1pPr>
          </a:lstStyle>
          <a:p>
            <a:pPr/>
            <a:r>
              <a:t>Tytuł sekcji</a:t>
            </a:r>
          </a:p>
        </p:txBody>
      </p:sp>
      <p:sp>
        <p:nvSpPr>
          <p:cNvPr id="72" name="Numer slajdu"/>
          <p:cNvSpPr txBox="1"/>
          <p:nvPr>
            <p:ph type="sldNum" sz="quarter" idx="2"/>
          </p:nvPr>
        </p:nvSpPr>
        <p:spPr>
          <a:xfrm>
            <a:off x="12001499" y="13085233"/>
            <a:ext cx="368505" cy="37460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ylko tytuł">
    <p:spTree>
      <p:nvGrpSpPr>
        <p:cNvPr id="1" name=""/>
        <p:cNvGrpSpPr/>
        <p:nvPr/>
      </p:nvGrpSpPr>
      <p:grpSpPr>
        <a:xfrm>
          <a:off x="0" y="0"/>
          <a:ext cx="0" cy="0"/>
          <a:chOff x="0" y="0"/>
          <a:chExt cx="0" cy="0"/>
        </a:xfrm>
      </p:grpSpPr>
      <p:sp>
        <p:nvSpPr>
          <p:cNvPr id="79" name="Tytuł slajdu"/>
          <p:cNvSpPr txBox="1"/>
          <p:nvPr>
            <p:ph type="title" hasCustomPrompt="1"/>
          </p:nvPr>
        </p:nvSpPr>
        <p:spPr>
          <a:xfrm>
            <a:off x="1206500" y="1079500"/>
            <a:ext cx="21971000" cy="1434949"/>
          </a:xfrm>
          <a:prstGeom prst="rect">
            <a:avLst/>
          </a:prstGeom>
        </p:spPr>
        <p:txBody>
          <a:bodyPr/>
          <a:lstStyle/>
          <a:p>
            <a:pPr/>
            <a:r>
              <a:t>Tytuł slajdu</a:t>
            </a:r>
          </a:p>
        </p:txBody>
      </p:sp>
      <p:sp>
        <p:nvSpPr>
          <p:cNvPr id="80" name="Podtytuł slajdu"/>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slajdu</a:t>
            </a:r>
          </a:p>
        </p:txBody>
      </p:sp>
      <p:sp>
        <p:nvSpPr>
          <p:cNvPr id="81"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rogram">
    <p:spTree>
      <p:nvGrpSpPr>
        <p:cNvPr id="1" name=""/>
        <p:cNvGrpSpPr/>
        <p:nvPr/>
      </p:nvGrpSpPr>
      <p:grpSpPr>
        <a:xfrm>
          <a:off x="0" y="0"/>
          <a:ext cx="0" cy="0"/>
          <a:chOff x="0" y="0"/>
          <a:chExt cx="0" cy="0"/>
        </a:xfrm>
      </p:grpSpPr>
      <p:sp>
        <p:nvSpPr>
          <p:cNvPr id="88" name="Tytuł programu"/>
          <p:cNvSpPr txBox="1"/>
          <p:nvPr>
            <p:ph type="title" hasCustomPrompt="1"/>
          </p:nvPr>
        </p:nvSpPr>
        <p:spPr>
          <a:xfrm>
            <a:off x="1206500" y="1079500"/>
            <a:ext cx="21971000" cy="1435100"/>
          </a:xfrm>
          <a:prstGeom prst="rect">
            <a:avLst/>
          </a:prstGeom>
        </p:spPr>
        <p:txBody>
          <a:bodyPr/>
          <a:lstStyle/>
          <a:p>
            <a:pPr/>
            <a:r>
              <a:t>Tytuł programu</a:t>
            </a:r>
          </a:p>
        </p:txBody>
      </p:sp>
      <p:sp>
        <p:nvSpPr>
          <p:cNvPr id="89" name="Podtytuł programu"/>
          <p:cNvSpPr txBox="1"/>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b="1" sz="5500"/>
            </a:lvl1pPr>
          </a:lstStyle>
          <a:p>
            <a:pPr/>
            <a:r>
              <a:t>Podtytuł programu</a:t>
            </a:r>
          </a:p>
        </p:txBody>
      </p:sp>
      <p:sp>
        <p:nvSpPr>
          <p:cNvPr id="90" name="Treść - poziom 1…"/>
          <p:cNvSpPr txBox="1"/>
          <p:nvPr>
            <p:ph type="body" idx="1" hasCustomPrompt="1"/>
          </p:nvPr>
        </p:nvSpPr>
        <p:spPr>
          <a:prstGeom prst="rect">
            <a:avLst/>
          </a:prstGeom>
        </p:spPr>
        <p:txBody>
          <a:bodyPr/>
          <a:lstStyle>
            <a:lvl1pPr marL="0" indent="0" defTabSz="825500">
              <a:lnSpc>
                <a:spcPct val="100000"/>
              </a:lnSpc>
              <a:spcBef>
                <a:spcPts val="1800"/>
              </a:spcBef>
              <a:buSzTx/>
              <a:buNone/>
              <a:defRPr spc="-55" sz="5500"/>
            </a:lvl1pPr>
            <a:lvl2pPr marL="0" indent="457200" defTabSz="825500">
              <a:lnSpc>
                <a:spcPct val="100000"/>
              </a:lnSpc>
              <a:spcBef>
                <a:spcPts val="1800"/>
              </a:spcBef>
              <a:buSzTx/>
              <a:buNone/>
              <a:defRPr spc="-55" sz="5500"/>
            </a:lvl2pPr>
            <a:lvl3pPr marL="0" indent="914400" defTabSz="825500">
              <a:lnSpc>
                <a:spcPct val="100000"/>
              </a:lnSpc>
              <a:spcBef>
                <a:spcPts val="1800"/>
              </a:spcBef>
              <a:buSzTx/>
              <a:buNone/>
              <a:defRPr spc="-55" sz="5500"/>
            </a:lvl3pPr>
            <a:lvl4pPr marL="0" indent="1371600" defTabSz="825500">
              <a:lnSpc>
                <a:spcPct val="100000"/>
              </a:lnSpc>
              <a:spcBef>
                <a:spcPts val="1800"/>
              </a:spcBef>
              <a:buSzTx/>
              <a:buNone/>
              <a:defRPr spc="-55" sz="5500"/>
            </a:lvl4pPr>
            <a:lvl5pPr marL="0" indent="1828800" defTabSz="825500">
              <a:lnSpc>
                <a:spcPct val="100000"/>
              </a:lnSpc>
              <a:spcBef>
                <a:spcPts val="1800"/>
              </a:spcBef>
              <a:buSzTx/>
              <a:buNone/>
              <a:defRPr spc="-55" sz="5500"/>
            </a:lvl5pPr>
          </a:lstStyle>
          <a:p>
            <a:pPr/>
            <a:r>
              <a:t>Tematy programu</a:t>
            </a:r>
          </a:p>
          <a:p>
            <a:pPr lvl="1"/>
            <a:r>
              <a:t/>
            </a:r>
          </a:p>
          <a:p>
            <a:pPr lvl="2"/>
            <a:r>
              <a:t/>
            </a:r>
          </a:p>
          <a:p>
            <a:pPr lvl="3"/>
            <a:r>
              <a:t/>
            </a:r>
          </a:p>
          <a:p>
            <a:pPr lvl="4"/>
            <a:r>
              <a:t/>
            </a:r>
          </a:p>
        </p:txBody>
      </p:sp>
      <p:sp>
        <p:nvSpPr>
          <p:cNvPr id="91" name="Numer slajdu"/>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ytuł slajdu"/>
          <p:cNvSpPr txBox="1"/>
          <p:nvPr>
            <p:ph type="title" hasCustomPrompt="1"/>
          </p:nvPr>
        </p:nvSpPr>
        <p:spPr>
          <a:xfrm>
            <a:off x="1206500" y="1079500"/>
            <a:ext cx="21971000" cy="14331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Tytuł slajdu</a:t>
            </a:r>
          </a:p>
        </p:txBody>
      </p:sp>
      <p:sp>
        <p:nvSpPr>
          <p:cNvPr id="3" name="Treść - poziom 1…"/>
          <p:cNvSpPr txBox="1"/>
          <p:nvPr>
            <p:ph type="body" idx="1" hasCustomPrompt="1"/>
          </p:nvPr>
        </p:nvSpPr>
        <p:spPr>
          <a:xfrm>
            <a:off x="1206500" y="4248504"/>
            <a:ext cx="21971000" cy="8256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ormAutofit fontScale="100000" lnSpcReduction="0"/>
          </a:bodyPr>
          <a:lstStyle/>
          <a:p>
            <a:pPr/>
            <a:r>
              <a:t>Tekst punktora na slajdzie</a:t>
            </a:r>
          </a:p>
          <a:p>
            <a:pPr lvl="1"/>
            <a:r>
              <a:t/>
            </a:r>
          </a:p>
          <a:p>
            <a:pPr lvl="2"/>
            <a:r>
              <a:t/>
            </a:r>
          </a:p>
          <a:p>
            <a:pPr lvl="3"/>
            <a:r>
              <a:t/>
            </a:r>
          </a:p>
          <a:p>
            <a:pPr lvl="4"/>
            <a:r>
              <a:t/>
            </a:r>
          </a:p>
        </p:txBody>
      </p:sp>
      <p:sp>
        <p:nvSpPr>
          <p:cNvPr id="4" name="Numer slajdu"/>
          <p:cNvSpPr txBox="1"/>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transition xmlns:p14="http://schemas.microsoft.com/office/powerpoint/2010/main" spd="med" advClick="1"/>
  <p:txStyles>
    <p:titleStyle>
      <a:lvl1pPr marL="0" marR="0" indent="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b="1" baseline="0" cap="none" i="0" spc="-170" strike="noStrike" sz="8500" u="none">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b="0" baseline="0" cap="none" i="0" spc="0" strike="noStrike" sz="4800" u="none">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7.png"/><Relationship Id="rId3"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6.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3.png"/><Relationship Id="rId5" Type="http://schemas.openxmlformats.org/officeDocument/2006/relationships/image" Target="../media/image1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5.png"/><Relationship Id="rId3"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1" name="Bez nazwy-1.png" descr="Bez nazwy-1.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pic>
        <p:nvPicPr>
          <p:cNvPr id="152" name="Obrazek" descr="Obrazek"/>
          <p:cNvPicPr>
            <a:picLocks noChangeAspect="1"/>
          </p:cNvPicPr>
          <p:nvPr/>
        </p:nvPicPr>
        <p:blipFill>
          <a:blip r:embed="rId3">
            <a:extLst/>
          </a:blip>
          <a:stretch>
            <a:fillRect/>
          </a:stretch>
        </p:blipFill>
        <p:spPr>
          <a:xfrm>
            <a:off x="15029853" y="0"/>
            <a:ext cx="9354147" cy="13716000"/>
          </a:xfrm>
          <a:prstGeom prst="rect">
            <a:avLst/>
          </a:prstGeom>
          <a:ln w="12700">
            <a:miter lim="400000"/>
          </a:ln>
        </p:spPr>
      </p:pic>
      <p:pic>
        <p:nvPicPr>
          <p:cNvPr id="153" name="Obrazek" descr="Obrazek"/>
          <p:cNvPicPr>
            <a:picLocks noChangeAspect="1"/>
          </p:cNvPicPr>
          <p:nvPr/>
        </p:nvPicPr>
        <p:blipFill>
          <a:blip r:embed="rId4">
            <a:extLst/>
          </a:blip>
          <a:stretch>
            <a:fillRect/>
          </a:stretch>
        </p:blipFill>
        <p:spPr>
          <a:xfrm>
            <a:off x="885875" y="11937404"/>
            <a:ext cx="5670450" cy="762001"/>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5" name="Obrazek" descr="Obrazek"/>
          <p:cNvPicPr>
            <a:picLocks noChangeAspect="1"/>
          </p:cNvPicPr>
          <p:nvPr/>
        </p:nvPicPr>
        <p:blipFill>
          <a:blip r:embed="rId2">
            <a:extLst/>
          </a:blip>
          <a:stretch>
            <a:fillRect/>
          </a:stretch>
        </p:blipFill>
        <p:spPr>
          <a:xfrm>
            <a:off x="0" y="0"/>
            <a:ext cx="11132694" cy="13716000"/>
          </a:xfrm>
          <a:prstGeom prst="rect">
            <a:avLst/>
          </a:prstGeom>
          <a:ln w="12700">
            <a:miter lim="400000"/>
          </a:ln>
        </p:spPr>
      </p:pic>
      <p:sp>
        <p:nvSpPr>
          <p:cNvPr id="156" name="Brightening your life…"/>
          <p:cNvSpPr txBox="1"/>
          <p:nvPr/>
        </p:nvSpPr>
        <p:spPr>
          <a:xfrm>
            <a:off x="829267" y="3083560"/>
            <a:ext cx="9474159" cy="17284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0000"/>
              </a:lnSpc>
              <a:defRPr sz="4800">
                <a:solidFill>
                  <a:srgbClr val="9C5E39"/>
                </a:solidFill>
                <a:latin typeface="Plus Jakarta Sans SemiBold"/>
                <a:ea typeface="Plus Jakarta Sans SemiBold"/>
                <a:cs typeface="Plus Jakarta Sans SemiBold"/>
                <a:sym typeface="Plus Jakarta Sans SemiBold"/>
              </a:defRPr>
            </a:pPr>
            <a:r>
              <a:t>Brightening your life</a:t>
            </a:r>
          </a:p>
          <a:p>
            <a:pPr algn="l">
              <a:lnSpc>
                <a:spcPct val="110000"/>
              </a:lnSpc>
              <a:defRPr sz="4800">
                <a:solidFill>
                  <a:srgbClr val="9C5E39"/>
                </a:solidFill>
                <a:latin typeface="Plus Jakarta Sans SemiBold"/>
                <a:ea typeface="Plus Jakarta Sans SemiBold"/>
                <a:cs typeface="Plus Jakarta Sans SemiBold"/>
                <a:sym typeface="Plus Jakarta Sans SemiBold"/>
              </a:defRPr>
            </a:pPr>
            <a:r>
              <a:t>with our passion for light</a:t>
            </a:r>
          </a:p>
        </p:txBody>
      </p:sp>
      <p:sp>
        <p:nvSpPr>
          <p:cNvPr id="157" name="NORLYS is an international holding established in Norway, with 60 years of tradition in crafting exceptional outdoor lighting solutions.…"/>
          <p:cNvSpPr txBox="1"/>
          <p:nvPr/>
        </p:nvSpPr>
        <p:spPr>
          <a:xfrm>
            <a:off x="832816" y="5661659"/>
            <a:ext cx="9467062" cy="49707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0000"/>
              </a:lnSpc>
              <a:defRPr sz="2100">
                <a:solidFill>
                  <a:srgbClr val="121212"/>
                </a:solidFill>
                <a:latin typeface="Plus Jakarta Sans Regular"/>
                <a:ea typeface="Plus Jakarta Sans Regular"/>
                <a:cs typeface="Plus Jakarta Sans Regular"/>
                <a:sym typeface="Plus Jakarta Sans Regular"/>
              </a:defRPr>
            </a:pPr>
            <a:r>
              <a:t>NORLYS is an international holding established in Norway, with 60 years of tradition in crafting exceptional outdoor lighting solutions.</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By offering a diverse range of outdoor lighting products, we cater to both residential and commercial customers, including municipalities, architects, landscape designers, and homeowners. Our efficient and attractive lighting solutions contribute to the safety, ambiance, and overall aesthetic of outdoor spaces.</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Our Scandinavian origin naturally obliges us to develop and provide innovative products with robust construction and weather-resistant materials. NORLYS luminaires areengineered to thrive in even the most challenging environments.</a:t>
            </a:r>
          </a:p>
        </p:txBody>
      </p:sp>
      <p:pic>
        <p:nvPicPr>
          <p:cNvPr id="158" name="Obrazek" descr="Obrazek"/>
          <p:cNvPicPr>
            <a:picLocks noChangeAspect="1"/>
          </p:cNvPicPr>
          <p:nvPr/>
        </p:nvPicPr>
        <p:blipFill>
          <a:blip r:embed="rId3">
            <a:extLst/>
          </a:blip>
          <a:stretch>
            <a:fillRect/>
          </a:stretch>
        </p:blipFill>
        <p:spPr>
          <a:xfrm>
            <a:off x="11132693" y="0"/>
            <a:ext cx="13251308" cy="13716000"/>
          </a:xfrm>
          <a:prstGeom prst="rect">
            <a:avLst/>
          </a:prstGeom>
          <a:ln w="12700">
            <a:miter lim="400000"/>
          </a:ln>
        </p:spPr>
      </p:pic>
      <p:pic>
        <p:nvPicPr>
          <p:cNvPr id="159" name="Obrazek" descr="Obrazek"/>
          <p:cNvPicPr>
            <a:picLocks noChangeAspect="1"/>
          </p:cNvPicPr>
          <p:nvPr/>
        </p:nvPicPr>
        <p:blipFill>
          <a:blip r:embed="rId4">
            <a:extLst/>
          </a:blip>
          <a:stretch>
            <a:fillRect/>
          </a:stretch>
        </p:blipFill>
        <p:spPr>
          <a:xfrm>
            <a:off x="21971006" y="11938000"/>
            <a:ext cx="1523988" cy="762000"/>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1" name="Obrazek" descr="Obrazek"/>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2" name="70+"/>
          <p:cNvSpPr txBox="1"/>
          <p:nvPr/>
        </p:nvSpPr>
        <p:spPr>
          <a:xfrm>
            <a:off x="1923875" y="5464174"/>
            <a:ext cx="4777785"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70+</a:t>
            </a:r>
          </a:p>
        </p:txBody>
      </p:sp>
      <p:sp>
        <p:nvSpPr>
          <p:cNvPr id="163" name="NORLYS in numbers"/>
          <p:cNvSpPr txBox="1"/>
          <p:nvPr/>
        </p:nvSpPr>
        <p:spPr>
          <a:xfrm>
            <a:off x="832816" y="803274"/>
            <a:ext cx="9467062"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EAEBE5"/>
                </a:solidFill>
                <a:latin typeface="Plus Jakarta Sans SemiBold"/>
                <a:ea typeface="Plus Jakarta Sans SemiBold"/>
                <a:cs typeface="Plus Jakarta Sans SemiBold"/>
                <a:sym typeface="Plus Jakarta Sans SemiBold"/>
              </a:defRPr>
            </a:lvl1pPr>
          </a:lstStyle>
          <a:p>
            <a:pPr/>
            <a:r>
              <a:t>NORLYS in numbers</a:t>
            </a:r>
          </a:p>
        </p:txBody>
      </p:sp>
      <p:sp>
        <p:nvSpPr>
          <p:cNvPr id="164" name="300+"/>
          <p:cNvSpPr txBox="1"/>
          <p:nvPr/>
        </p:nvSpPr>
        <p:spPr>
          <a:xfrm>
            <a:off x="7181674" y="5464174"/>
            <a:ext cx="4777786"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300+</a:t>
            </a:r>
          </a:p>
        </p:txBody>
      </p:sp>
      <p:sp>
        <p:nvSpPr>
          <p:cNvPr id="165" name="24"/>
          <p:cNvSpPr txBox="1"/>
          <p:nvPr/>
        </p:nvSpPr>
        <p:spPr>
          <a:xfrm>
            <a:off x="12439474" y="5464174"/>
            <a:ext cx="4777786"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24</a:t>
            </a:r>
          </a:p>
        </p:txBody>
      </p:sp>
      <p:sp>
        <p:nvSpPr>
          <p:cNvPr id="166" name="5 mln"/>
          <p:cNvSpPr txBox="1"/>
          <p:nvPr/>
        </p:nvSpPr>
        <p:spPr>
          <a:xfrm>
            <a:off x="17697274" y="5464174"/>
            <a:ext cx="4777786" cy="170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10000">
                <a:solidFill>
                  <a:srgbClr val="EAEBE5"/>
                </a:solidFill>
                <a:latin typeface="Plus Jakarta Sans SemiBold"/>
                <a:ea typeface="Plus Jakarta Sans SemiBold"/>
                <a:cs typeface="Plus Jakarta Sans SemiBold"/>
                <a:sym typeface="Plus Jakarta Sans SemiBold"/>
              </a:defRPr>
            </a:lvl1pPr>
          </a:lstStyle>
          <a:p>
            <a:pPr/>
            <a:r>
              <a:t>5 mln</a:t>
            </a:r>
          </a:p>
        </p:txBody>
      </p:sp>
      <p:sp>
        <p:nvSpPr>
          <p:cNvPr id="167" name="years on the market"/>
          <p:cNvSpPr txBox="1"/>
          <p:nvPr/>
        </p:nvSpPr>
        <p:spPr>
          <a:xfrm>
            <a:off x="2079847" y="7483474"/>
            <a:ext cx="4465842"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years on the market</a:t>
            </a:r>
          </a:p>
        </p:txBody>
      </p:sp>
      <p:sp>
        <p:nvSpPr>
          <p:cNvPr id="168" name="team members"/>
          <p:cNvSpPr txBox="1"/>
          <p:nvPr/>
        </p:nvSpPr>
        <p:spPr>
          <a:xfrm>
            <a:off x="7337647" y="7483474"/>
            <a:ext cx="4465842"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team members</a:t>
            </a:r>
          </a:p>
        </p:txBody>
      </p:sp>
      <p:sp>
        <p:nvSpPr>
          <p:cNvPr id="169" name="countries"/>
          <p:cNvSpPr txBox="1"/>
          <p:nvPr/>
        </p:nvSpPr>
        <p:spPr>
          <a:xfrm>
            <a:off x="12595446" y="7483474"/>
            <a:ext cx="4465842"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countries</a:t>
            </a:r>
          </a:p>
        </p:txBody>
      </p:sp>
      <p:sp>
        <p:nvSpPr>
          <p:cNvPr id="170" name="unit sold"/>
          <p:cNvSpPr txBox="1"/>
          <p:nvPr/>
        </p:nvSpPr>
        <p:spPr>
          <a:xfrm>
            <a:off x="17853246" y="7483474"/>
            <a:ext cx="4465842"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nSpc>
                <a:spcPct val="110000"/>
              </a:lnSpc>
              <a:defRPr>
                <a:solidFill>
                  <a:srgbClr val="EAEBE5"/>
                </a:solidFill>
                <a:latin typeface="Plus Jakarta Sans Regular"/>
                <a:ea typeface="Plus Jakarta Sans Regular"/>
                <a:cs typeface="Plus Jakarta Sans Regular"/>
                <a:sym typeface="Plus Jakarta Sans Regular"/>
              </a:defRPr>
            </a:lvl1pPr>
          </a:lstStyle>
          <a:p>
            <a:pPr/>
            <a:r>
              <a:t>unit sold</a:t>
            </a:r>
          </a:p>
        </p:txBody>
      </p:sp>
      <p:sp>
        <p:nvSpPr>
          <p:cNvPr id="171" name="Linia"/>
          <p:cNvSpPr/>
          <p:nvPr/>
        </p:nvSpPr>
        <p:spPr>
          <a:xfrm flipV="1">
            <a:off x="12199466" y="5201156"/>
            <a:ext cx="1" cy="3313688"/>
          </a:xfrm>
          <a:prstGeom prst="line">
            <a:avLst/>
          </a:prstGeom>
          <a:ln w="12700">
            <a:solidFill>
              <a:srgbClr val="EAEBE5"/>
            </a:solidFill>
            <a:miter lim="400000"/>
          </a:ln>
        </p:spPr>
        <p:txBody>
          <a:bodyPr lIns="50800" tIns="50800" rIns="50800" bIns="50800" anchor="ctr"/>
          <a:lstStyle/>
          <a:p>
            <a:pPr/>
          </a:p>
        </p:txBody>
      </p:sp>
      <p:sp>
        <p:nvSpPr>
          <p:cNvPr id="172" name="Linia"/>
          <p:cNvSpPr/>
          <p:nvPr/>
        </p:nvSpPr>
        <p:spPr>
          <a:xfrm flipV="1">
            <a:off x="17457266" y="5201156"/>
            <a:ext cx="1" cy="3313688"/>
          </a:xfrm>
          <a:prstGeom prst="line">
            <a:avLst/>
          </a:prstGeom>
          <a:ln w="12700">
            <a:solidFill>
              <a:srgbClr val="EAEBE5"/>
            </a:solidFill>
            <a:miter lim="400000"/>
          </a:ln>
        </p:spPr>
        <p:txBody>
          <a:bodyPr lIns="50800" tIns="50800" rIns="50800" bIns="50800" anchor="ctr"/>
          <a:lstStyle/>
          <a:p>
            <a:pPr/>
          </a:p>
        </p:txBody>
      </p:sp>
      <p:sp>
        <p:nvSpPr>
          <p:cNvPr id="173" name="Linia"/>
          <p:cNvSpPr/>
          <p:nvPr/>
        </p:nvSpPr>
        <p:spPr>
          <a:xfrm flipV="1">
            <a:off x="6941667" y="5201156"/>
            <a:ext cx="1" cy="3313688"/>
          </a:xfrm>
          <a:prstGeom prst="line">
            <a:avLst/>
          </a:prstGeom>
          <a:ln w="12700">
            <a:solidFill>
              <a:srgbClr val="EAEBE5"/>
            </a:solidFill>
            <a:miter lim="400000"/>
          </a:ln>
        </p:spPr>
        <p:txBody>
          <a:bodyPr lIns="50800" tIns="50800" rIns="50800" bIns="50800" anchor="ctr"/>
          <a:lstStyle/>
          <a:p>
            <a:pPr/>
          </a:p>
        </p:txBody>
      </p:sp>
      <p:pic>
        <p:nvPicPr>
          <p:cNvPr id="174" name="Obrazek" descr="Obrazek"/>
          <p:cNvPicPr>
            <a:picLocks noChangeAspect="1"/>
          </p:cNvPicPr>
          <p:nvPr/>
        </p:nvPicPr>
        <p:blipFill>
          <a:blip r:embed="rId3">
            <a:extLst/>
          </a:blip>
          <a:stretch>
            <a:fillRect/>
          </a:stretch>
        </p:blipFill>
        <p:spPr>
          <a:xfrm>
            <a:off x="21971006" y="11938000"/>
            <a:ext cx="1523988" cy="762000"/>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6" name="Obrazek" descr="Obrazek"/>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 name="We are driven by a deep passion for light and…"/>
          <p:cNvSpPr txBox="1"/>
          <p:nvPr/>
        </p:nvSpPr>
        <p:spPr>
          <a:xfrm>
            <a:off x="9048201" y="6645274"/>
            <a:ext cx="6287598" cy="3084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defRPr sz="2100">
                <a:solidFill>
                  <a:srgbClr val="121212"/>
                </a:solidFill>
                <a:latin typeface="Plus Jakarta Sans Regular"/>
                <a:ea typeface="Plus Jakarta Sans Regular"/>
                <a:cs typeface="Plus Jakarta Sans Regular"/>
                <a:sym typeface="Plus Jakarta Sans Regular"/>
              </a:defRPr>
            </a:pPr>
            <a:r>
              <a:t>We are driven by a deep passion for light and</a:t>
            </a:r>
          </a:p>
          <a:p>
            <a:pPr>
              <a:lnSpc>
                <a:spcPct val="110000"/>
              </a:lnSpc>
              <a:defRPr sz="2100">
                <a:solidFill>
                  <a:srgbClr val="121212"/>
                </a:solidFill>
                <a:latin typeface="Plus Jakarta Sans Regular"/>
                <a:ea typeface="Plus Jakarta Sans Regular"/>
                <a:cs typeface="Plus Jakarta Sans Regular"/>
                <a:sym typeface="Plus Jakarta Sans Regular"/>
              </a:defRPr>
            </a:pPr>
            <a:r>
              <a:t>its transformative power. Our team of dedicated professionals combines innovation, light architecture, and their individual passion</a:t>
            </a:r>
          </a:p>
          <a:p>
            <a:pPr>
              <a:lnSpc>
                <a:spcPct val="110000"/>
              </a:lnSpc>
              <a:defRPr sz="2100">
                <a:solidFill>
                  <a:srgbClr val="121212"/>
                </a:solidFill>
                <a:latin typeface="Plus Jakarta Sans Regular"/>
                <a:ea typeface="Plus Jakarta Sans Regular"/>
                <a:cs typeface="Plus Jakarta Sans Regular"/>
                <a:sym typeface="Plus Jakarta Sans Regular"/>
              </a:defRPr>
            </a:pPr>
            <a:r>
              <a:t>to create remarkable illumination experiences. We believe that through our passion for light,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we can enhance living and working spaces, creating environments that inspire and uplift.</a:t>
            </a:r>
          </a:p>
        </p:txBody>
      </p:sp>
      <p:sp>
        <p:nvSpPr>
          <p:cNvPr id="178" name="Putting our customers first is at the heart…"/>
          <p:cNvSpPr txBox="1"/>
          <p:nvPr/>
        </p:nvSpPr>
        <p:spPr>
          <a:xfrm>
            <a:off x="1257869" y="6645274"/>
            <a:ext cx="6287597" cy="3084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defRPr sz="2100">
                <a:solidFill>
                  <a:srgbClr val="121212"/>
                </a:solidFill>
                <a:latin typeface="Plus Jakarta Sans Regular"/>
                <a:ea typeface="Plus Jakarta Sans Regular"/>
                <a:cs typeface="Plus Jakarta Sans Regular"/>
                <a:sym typeface="Plus Jakarta Sans Regular"/>
              </a:defRPr>
            </a:pPr>
            <a:r>
              <a:t>Putting our customers first is at the heart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of everything we do. Our commitment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to personalized service ensures that every interaction with our customers is exceptional.</a:t>
            </a:r>
          </a:p>
          <a:p>
            <a:pPr>
              <a:lnSpc>
                <a:spcPct val="110000"/>
              </a:lnSpc>
              <a:defRPr sz="2100">
                <a:solidFill>
                  <a:srgbClr val="121212"/>
                </a:solidFill>
                <a:latin typeface="Plus Jakarta Sans Regular"/>
                <a:ea typeface="Plus Jakarta Sans Regular"/>
                <a:cs typeface="Plus Jakarta Sans Regular"/>
                <a:sym typeface="Plus Jakarta Sans Regular"/>
              </a:defRPr>
            </a:pPr>
            <a:r>
              <a:t>We believe in building long-term relationships based on trust and mutual success</a:t>
            </a:r>
          </a:p>
          <a:p>
            <a:pPr>
              <a:lnSpc>
                <a:spcPct val="110000"/>
              </a:lnSpc>
              <a:defRPr sz="2100">
                <a:solidFill>
                  <a:srgbClr val="121212"/>
                </a:solidFill>
                <a:latin typeface="Plus Jakarta Sans Regular"/>
                <a:ea typeface="Plus Jakarta Sans Regular"/>
                <a:cs typeface="Plus Jakarta Sans Regular"/>
                <a:sym typeface="Plus Jakarta Sans Regular"/>
              </a:defRPr>
            </a:pPr>
            <a:r>
              <a:t> Our customers are the center of our company, and their satisfaction is our ultimate goal.</a:t>
            </a:r>
          </a:p>
        </p:txBody>
      </p:sp>
      <p:sp>
        <p:nvSpPr>
          <p:cNvPr id="179" name="We are dedicated to delivering products that…"/>
          <p:cNvSpPr txBox="1"/>
          <p:nvPr/>
        </p:nvSpPr>
        <p:spPr>
          <a:xfrm>
            <a:off x="16838534" y="6645274"/>
            <a:ext cx="6287598" cy="308483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nSpc>
                <a:spcPct val="110000"/>
              </a:lnSpc>
              <a:defRPr sz="2100">
                <a:solidFill>
                  <a:srgbClr val="121212"/>
                </a:solidFill>
                <a:latin typeface="Plus Jakarta Sans Regular"/>
                <a:ea typeface="Plus Jakarta Sans Regular"/>
                <a:cs typeface="Plus Jakarta Sans Regular"/>
                <a:sym typeface="Plus Jakarta Sans Regular"/>
              </a:defRPr>
            </a:pPr>
            <a:r>
              <a:t>We are dedicated to delivering products that</a:t>
            </a:r>
          </a:p>
          <a:p>
            <a:pPr>
              <a:lnSpc>
                <a:spcPct val="110000"/>
              </a:lnSpc>
              <a:defRPr sz="2100">
                <a:solidFill>
                  <a:srgbClr val="121212"/>
                </a:solidFill>
                <a:latin typeface="Plus Jakarta Sans Regular"/>
                <a:ea typeface="Plus Jakarta Sans Regular"/>
                <a:cs typeface="Plus Jakarta Sans Regular"/>
                <a:sym typeface="Plus Jakarta Sans Regular"/>
              </a:defRPr>
            </a:pPr>
            <a:r>
              <a:t>are of the utmost quality while minimizing</a:t>
            </a:r>
          </a:p>
          <a:p>
            <a:pPr>
              <a:lnSpc>
                <a:spcPct val="110000"/>
              </a:lnSpc>
              <a:defRPr sz="2100">
                <a:solidFill>
                  <a:srgbClr val="121212"/>
                </a:solidFill>
                <a:latin typeface="Plus Jakarta Sans Regular"/>
                <a:ea typeface="Plus Jakarta Sans Regular"/>
                <a:cs typeface="Plus Jakarta Sans Regular"/>
                <a:sym typeface="Plus Jakarta Sans Regular"/>
              </a:defRPr>
            </a:pPr>
            <a:r>
              <a:t>our environmental impact. By focusing</a:t>
            </a:r>
          </a:p>
          <a:p>
            <a:pPr>
              <a:lnSpc>
                <a:spcPct val="110000"/>
              </a:lnSpc>
              <a:defRPr sz="2100">
                <a:solidFill>
                  <a:srgbClr val="121212"/>
                </a:solidFill>
                <a:latin typeface="Plus Jakarta Sans Regular"/>
                <a:ea typeface="Plus Jakarta Sans Regular"/>
                <a:cs typeface="Plus Jakarta Sans Regular"/>
                <a:sym typeface="Plus Jakarta Sans Regular"/>
              </a:defRPr>
            </a:pPr>
            <a:r>
              <a:t>on renewable resources, implementing</a:t>
            </a:r>
          </a:p>
          <a:p>
            <a:pPr>
              <a:lnSpc>
                <a:spcPct val="110000"/>
              </a:lnSpc>
              <a:defRPr sz="2100">
                <a:solidFill>
                  <a:srgbClr val="121212"/>
                </a:solidFill>
                <a:latin typeface="Plus Jakarta Sans Regular"/>
                <a:ea typeface="Plus Jakarta Sans Regular"/>
                <a:cs typeface="Plus Jakarta Sans Regular"/>
                <a:sym typeface="Plus Jakarta Sans Regular"/>
              </a:defRPr>
            </a:pPr>
            <a:r>
              <a:t>energy-saving production techniques,</a:t>
            </a:r>
          </a:p>
          <a:p>
            <a:pPr>
              <a:lnSpc>
                <a:spcPct val="110000"/>
              </a:lnSpc>
              <a:defRPr sz="2100">
                <a:solidFill>
                  <a:srgbClr val="121212"/>
                </a:solidFill>
                <a:latin typeface="Plus Jakarta Sans Regular"/>
                <a:ea typeface="Plus Jakarta Sans Regular"/>
                <a:cs typeface="Plus Jakarta Sans Regular"/>
                <a:sym typeface="Plus Jakarta Sans Regular"/>
              </a:defRPr>
            </a:pPr>
            <a:r>
              <a:t>and continually improving our procedures,</a:t>
            </a:r>
          </a:p>
          <a:p>
            <a:pPr>
              <a:lnSpc>
                <a:spcPct val="110000"/>
              </a:lnSpc>
              <a:defRPr sz="2100">
                <a:solidFill>
                  <a:srgbClr val="121212"/>
                </a:solidFill>
                <a:latin typeface="Plus Jakarta Sans Regular"/>
                <a:ea typeface="Plus Jakarta Sans Regular"/>
                <a:cs typeface="Plus Jakarta Sans Regular"/>
                <a:sym typeface="Plus Jakarta Sans Regular"/>
              </a:defRPr>
            </a:pPr>
            <a:r>
              <a:t>we strive to reduce our footprint and contribute to a sustainable future.</a:t>
            </a:r>
          </a:p>
        </p:txBody>
      </p:sp>
      <p:sp>
        <p:nvSpPr>
          <p:cNvPr id="180" name="Passion for Light"/>
          <p:cNvSpPr txBox="1"/>
          <p:nvPr/>
        </p:nvSpPr>
        <p:spPr>
          <a:xfrm>
            <a:off x="9803107" y="5553074"/>
            <a:ext cx="4777786"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121212"/>
                </a:solidFill>
                <a:latin typeface="Plus Jakarta Sans SemiBold"/>
                <a:ea typeface="Plus Jakarta Sans SemiBold"/>
                <a:cs typeface="Plus Jakarta Sans SemiBold"/>
                <a:sym typeface="Plus Jakarta Sans SemiBold"/>
              </a:defRPr>
            </a:lvl1pPr>
          </a:lstStyle>
          <a:p>
            <a:pPr/>
            <a:r>
              <a:t>Passion for Light</a:t>
            </a:r>
          </a:p>
        </p:txBody>
      </p:sp>
      <p:sp>
        <p:nvSpPr>
          <p:cNvPr id="181" name="Responsibility"/>
          <p:cNvSpPr txBox="1"/>
          <p:nvPr/>
        </p:nvSpPr>
        <p:spPr>
          <a:xfrm>
            <a:off x="17593440" y="5553074"/>
            <a:ext cx="4777786"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121212"/>
                </a:solidFill>
                <a:latin typeface="Plus Jakarta Sans SemiBold"/>
                <a:ea typeface="Plus Jakarta Sans SemiBold"/>
                <a:cs typeface="Plus Jakarta Sans SemiBold"/>
                <a:sym typeface="Plus Jakarta Sans SemiBold"/>
              </a:defRPr>
            </a:lvl1pPr>
          </a:lstStyle>
          <a:p>
            <a:pPr/>
            <a:r>
              <a:t>Responsibility</a:t>
            </a:r>
          </a:p>
        </p:txBody>
      </p:sp>
      <p:sp>
        <p:nvSpPr>
          <p:cNvPr id="182" name="For People"/>
          <p:cNvSpPr txBox="1"/>
          <p:nvPr/>
        </p:nvSpPr>
        <p:spPr>
          <a:xfrm>
            <a:off x="2012775" y="5553074"/>
            <a:ext cx="4777785" cy="673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a:solidFill>
                  <a:srgbClr val="121212"/>
                </a:solidFill>
                <a:latin typeface="Plus Jakarta Sans SemiBold"/>
                <a:ea typeface="Plus Jakarta Sans SemiBold"/>
                <a:cs typeface="Plus Jakarta Sans SemiBold"/>
                <a:sym typeface="Plus Jakarta Sans SemiBold"/>
              </a:defRPr>
            </a:lvl1pPr>
          </a:lstStyle>
          <a:p>
            <a:pPr/>
            <a:r>
              <a:t>For People</a:t>
            </a:r>
          </a:p>
        </p:txBody>
      </p:sp>
      <p:pic>
        <p:nvPicPr>
          <p:cNvPr id="183" name="Obrazek" descr="Obrazek"/>
          <p:cNvPicPr>
            <a:picLocks noChangeAspect="1"/>
          </p:cNvPicPr>
          <p:nvPr/>
        </p:nvPicPr>
        <p:blipFill>
          <a:blip r:embed="rId3">
            <a:extLst/>
          </a:blip>
          <a:stretch>
            <a:fillRect/>
          </a:stretch>
        </p:blipFill>
        <p:spPr>
          <a:xfrm>
            <a:off x="11698357" y="3900557"/>
            <a:ext cx="987286" cy="987286"/>
          </a:xfrm>
          <a:prstGeom prst="rect">
            <a:avLst/>
          </a:prstGeom>
          <a:ln w="12700">
            <a:miter lim="400000"/>
          </a:ln>
        </p:spPr>
      </p:pic>
      <p:pic>
        <p:nvPicPr>
          <p:cNvPr id="184" name="Obrazek" descr="Obrazek"/>
          <p:cNvPicPr>
            <a:picLocks noChangeAspect="1"/>
          </p:cNvPicPr>
          <p:nvPr/>
        </p:nvPicPr>
        <p:blipFill>
          <a:blip r:embed="rId4">
            <a:extLst/>
          </a:blip>
          <a:stretch>
            <a:fillRect/>
          </a:stretch>
        </p:blipFill>
        <p:spPr>
          <a:xfrm>
            <a:off x="3802727" y="3901523"/>
            <a:ext cx="1197880" cy="985354"/>
          </a:xfrm>
          <a:prstGeom prst="rect">
            <a:avLst/>
          </a:prstGeom>
          <a:ln w="12700">
            <a:miter lim="400000"/>
          </a:ln>
        </p:spPr>
      </p:pic>
      <p:pic>
        <p:nvPicPr>
          <p:cNvPr id="185" name="Obrazek" descr="Obrazek"/>
          <p:cNvPicPr>
            <a:picLocks noChangeAspect="1"/>
          </p:cNvPicPr>
          <p:nvPr/>
        </p:nvPicPr>
        <p:blipFill>
          <a:blip r:embed="rId5">
            <a:extLst/>
          </a:blip>
          <a:stretch>
            <a:fillRect/>
          </a:stretch>
        </p:blipFill>
        <p:spPr>
          <a:xfrm>
            <a:off x="19354412" y="3901523"/>
            <a:ext cx="1255843" cy="985354"/>
          </a:xfrm>
          <a:prstGeom prst="rect">
            <a:avLst/>
          </a:prstGeom>
          <a:ln w="12700">
            <a:miter lim="400000"/>
          </a:ln>
        </p:spPr>
      </p:pic>
      <p:pic>
        <p:nvPicPr>
          <p:cNvPr id="186" name="Obrazek" descr="Obrazek"/>
          <p:cNvPicPr>
            <a:picLocks noChangeAspect="1"/>
          </p:cNvPicPr>
          <p:nvPr/>
        </p:nvPicPr>
        <p:blipFill>
          <a:blip r:embed="rId6">
            <a:extLst/>
          </a:blip>
          <a:stretch>
            <a:fillRect/>
          </a:stretch>
        </p:blipFill>
        <p:spPr>
          <a:xfrm>
            <a:off x="21971006" y="11938000"/>
            <a:ext cx="1523988" cy="762000"/>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88" name="Obrazek" descr="Obrazek"/>
          <p:cNvPicPr>
            <a:picLocks noChangeAspect="1"/>
          </p:cNvPicPr>
          <p:nvPr/>
        </p:nvPicPr>
        <p:blipFill>
          <a:blip r:embed="rId2">
            <a:extLst/>
          </a:blip>
          <a:stretch>
            <a:fillRect/>
          </a:stretch>
        </p:blipFill>
        <p:spPr>
          <a:xfrm>
            <a:off x="0" y="-8163116"/>
            <a:ext cx="24384001" cy="30042232"/>
          </a:xfrm>
          <a:prstGeom prst="rect">
            <a:avLst/>
          </a:prstGeom>
          <a:ln w="12700">
            <a:miter lim="400000"/>
          </a:ln>
        </p:spPr>
      </p:pic>
      <p:pic>
        <p:nvPicPr>
          <p:cNvPr id="189" name="Obrazek" descr="Obrazek"/>
          <p:cNvPicPr>
            <a:picLocks noChangeAspect="1"/>
          </p:cNvPicPr>
          <p:nvPr/>
        </p:nvPicPr>
        <p:blipFill>
          <a:blip r:embed="rId3">
            <a:extLst/>
          </a:blip>
          <a:stretch>
            <a:fillRect/>
          </a:stretch>
        </p:blipFill>
        <p:spPr>
          <a:xfrm>
            <a:off x="21971006" y="11938000"/>
            <a:ext cx="1523988" cy="762000"/>
          </a:xfrm>
          <a:prstGeom prst="rect">
            <a:avLst/>
          </a:prstGeom>
          <a:ln w="12700">
            <a:miter lim="400000"/>
          </a:ln>
        </p:spPr>
      </p:pic>
      <p:sp>
        <p:nvSpPr>
          <p:cNvPr id="190" name="Our products"/>
          <p:cNvSpPr txBox="1"/>
          <p:nvPr/>
        </p:nvSpPr>
        <p:spPr>
          <a:xfrm>
            <a:off x="832816" y="803274"/>
            <a:ext cx="9467062" cy="876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4800">
                <a:solidFill>
                  <a:srgbClr val="121212"/>
                </a:solidFill>
                <a:latin typeface="Plus Jakarta Sans SemiBold"/>
                <a:ea typeface="Plus Jakarta Sans SemiBold"/>
                <a:cs typeface="Plus Jakarta Sans SemiBold"/>
                <a:sym typeface="Plus Jakarta Sans SemiBold"/>
              </a:defRPr>
            </a:lvl1pPr>
          </a:lstStyle>
          <a:p>
            <a:pPr/>
            <a:r>
              <a:t>Our products</a:t>
            </a:r>
          </a:p>
        </p:txBody>
      </p:sp>
      <p:sp>
        <p:nvSpPr>
          <p:cNvPr id="191" name="Asker"/>
          <p:cNvSpPr txBox="1"/>
          <p:nvPr/>
        </p:nvSpPr>
        <p:spPr>
          <a:xfrm>
            <a:off x="2585416" y="11141074"/>
            <a:ext cx="4465841" cy="48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0000"/>
              </a:lnSpc>
              <a:defRPr>
                <a:solidFill>
                  <a:srgbClr val="121212"/>
                </a:solidFill>
                <a:latin typeface="Plus Jakarta Sans Regular"/>
                <a:ea typeface="Plus Jakarta Sans Regular"/>
                <a:cs typeface="Plus Jakarta Sans Regular"/>
                <a:sym typeface="Plus Jakarta Sans Regular"/>
              </a:defRPr>
            </a:lvl1pPr>
          </a:lstStyle>
          <a:p>
            <a:pPr/>
            <a:r>
              <a:t>Asker</a:t>
            </a:r>
          </a:p>
        </p:txBody>
      </p:sp>
      <p:sp>
        <p:nvSpPr>
          <p:cNvPr id="192" name="Molde"/>
          <p:cNvSpPr txBox="1"/>
          <p:nvPr/>
        </p:nvSpPr>
        <p:spPr>
          <a:xfrm>
            <a:off x="13202615" y="11141075"/>
            <a:ext cx="4465842" cy="482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0000"/>
              </a:lnSpc>
              <a:defRPr>
                <a:solidFill>
                  <a:srgbClr val="121212"/>
                </a:solidFill>
                <a:latin typeface="Plus Jakarta Sans Regular"/>
                <a:ea typeface="Plus Jakarta Sans Regular"/>
                <a:cs typeface="Plus Jakarta Sans Regular"/>
                <a:sym typeface="Plus Jakarta Sans Regular"/>
              </a:defRPr>
            </a:lvl1pPr>
          </a:lstStyle>
          <a:p>
            <a:pPr/>
            <a:r>
              <a:t>Molde</a:t>
            </a:r>
          </a:p>
        </p:txBody>
      </p:sp>
      <p:pic>
        <p:nvPicPr>
          <p:cNvPr id="193" name="Obrazek" descr="Obrazek"/>
          <p:cNvPicPr>
            <a:picLocks noChangeAspect="1"/>
          </p:cNvPicPr>
          <p:nvPr/>
        </p:nvPicPr>
        <p:blipFill>
          <a:blip r:embed="rId4">
            <a:extLst/>
          </a:blip>
          <a:stretch>
            <a:fillRect/>
          </a:stretch>
        </p:blipFill>
        <p:spPr>
          <a:xfrm>
            <a:off x="2653506" y="3184905"/>
            <a:ext cx="8459788" cy="7346190"/>
          </a:xfrm>
          <a:prstGeom prst="rect">
            <a:avLst/>
          </a:prstGeom>
          <a:ln w="12700">
            <a:miter lim="400000"/>
          </a:ln>
        </p:spPr>
      </p:pic>
      <p:pic>
        <p:nvPicPr>
          <p:cNvPr id="194" name="Obrazek" descr="Obrazek"/>
          <p:cNvPicPr>
            <a:picLocks noChangeAspect="1"/>
          </p:cNvPicPr>
          <p:nvPr/>
        </p:nvPicPr>
        <p:blipFill>
          <a:blip r:embed="rId5">
            <a:extLst/>
          </a:blip>
          <a:stretch>
            <a:fillRect/>
          </a:stretch>
        </p:blipFill>
        <p:spPr>
          <a:xfrm>
            <a:off x="13270706" y="3184905"/>
            <a:ext cx="8459788" cy="7346190"/>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6" name="Obrazek" descr="Obrazek"/>
          <p:cNvPicPr>
            <a:picLocks noChangeAspect="1"/>
          </p:cNvPicPr>
          <p:nvPr/>
        </p:nvPicPr>
        <p:blipFill>
          <a:blip r:embed="rId2">
            <a:extLst/>
          </a:blip>
          <a:stretch>
            <a:fillRect/>
          </a:stretch>
        </p:blipFill>
        <p:spPr>
          <a:xfrm>
            <a:off x="8669198" y="0"/>
            <a:ext cx="15714803" cy="13716000"/>
          </a:xfrm>
          <a:prstGeom prst="rect">
            <a:avLst/>
          </a:prstGeom>
          <a:ln w="12700">
            <a:miter lim="400000"/>
          </a:ln>
        </p:spPr>
      </p:pic>
      <p:pic>
        <p:nvPicPr>
          <p:cNvPr id="197" name="Obrazek" descr="Obrazek"/>
          <p:cNvPicPr>
            <a:picLocks noChangeAspect="1"/>
          </p:cNvPicPr>
          <p:nvPr/>
        </p:nvPicPr>
        <p:blipFill>
          <a:blip r:embed="rId3">
            <a:extLst/>
          </a:blip>
          <a:stretch>
            <a:fillRect/>
          </a:stretch>
        </p:blipFill>
        <p:spPr>
          <a:xfrm>
            <a:off x="21971006" y="11938000"/>
            <a:ext cx="1523988" cy="762000"/>
          </a:xfrm>
          <a:prstGeom prst="rect">
            <a:avLst/>
          </a:prstGeom>
          <a:ln w="12700">
            <a:miter lim="400000"/>
          </a:ln>
        </p:spPr>
      </p:pic>
      <p:pic>
        <p:nvPicPr>
          <p:cNvPr id="198" name="Obrazek" descr="Obrazek"/>
          <p:cNvPicPr>
            <a:picLocks noChangeAspect="1"/>
          </p:cNvPicPr>
          <p:nvPr/>
        </p:nvPicPr>
        <p:blipFill>
          <a:blip r:embed="rId4">
            <a:extLst/>
          </a:blip>
          <a:stretch>
            <a:fillRect/>
          </a:stretch>
        </p:blipFill>
        <p:spPr>
          <a:xfrm>
            <a:off x="0" y="0"/>
            <a:ext cx="11132694" cy="13716000"/>
          </a:xfrm>
          <a:prstGeom prst="rect">
            <a:avLst/>
          </a:prstGeom>
          <a:ln w="12700">
            <a:miter lim="400000"/>
          </a:ln>
        </p:spPr>
      </p:pic>
      <p:sp>
        <p:nvSpPr>
          <p:cNvPr id="199" name="Modern luminaires"/>
          <p:cNvSpPr txBox="1"/>
          <p:nvPr/>
        </p:nvSpPr>
        <p:spPr>
          <a:xfrm>
            <a:off x="829267" y="2974975"/>
            <a:ext cx="9474159" cy="876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lnSpc>
                <a:spcPct val="110000"/>
              </a:lnSpc>
              <a:defRPr sz="4800">
                <a:solidFill>
                  <a:srgbClr val="9C5E39"/>
                </a:solidFill>
                <a:latin typeface="Plus Jakarta Sans SemiBold"/>
                <a:ea typeface="Plus Jakarta Sans SemiBold"/>
                <a:cs typeface="Plus Jakarta Sans SemiBold"/>
                <a:sym typeface="Plus Jakarta Sans SemiBold"/>
              </a:defRPr>
            </a:lvl1pPr>
          </a:lstStyle>
          <a:p>
            <a:pPr/>
            <a:r>
              <a:t>Modern luminaires</a:t>
            </a:r>
          </a:p>
        </p:txBody>
      </p:sp>
      <p:sp>
        <p:nvSpPr>
          <p:cNvPr id="200" name="Step into the world of modern lighting with our exceptional range…"/>
          <p:cNvSpPr txBox="1"/>
          <p:nvPr/>
        </p:nvSpPr>
        <p:spPr>
          <a:xfrm>
            <a:off x="832816" y="4638674"/>
            <a:ext cx="9467062" cy="61023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10000"/>
              </a:lnSpc>
              <a:defRPr sz="2100">
                <a:solidFill>
                  <a:srgbClr val="121212"/>
                </a:solidFill>
                <a:latin typeface="Plus Jakarta Sans Regular"/>
                <a:ea typeface="Plus Jakarta Sans Regular"/>
                <a:cs typeface="Plus Jakarta Sans Regular"/>
                <a:sym typeface="Plus Jakarta Sans Regular"/>
              </a:defRPr>
            </a:pPr>
            <a:r>
              <a:t>Step into the world of modern lighting with our exceptional range</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of luminaires. Designed to captivate and inspire, our Asker, Glode,</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Narvik, Lillehammer, Borg, and other models embody the essence</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of contemporary aesthetics. With their sleek and minimalist design,</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our luminaires effortlessly blend into any environment, creating</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a seamless integration with a modern decor.</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Illuminate surroundings with confidence as our luminaires are equipped with bright and energy-efficient LEDs. These cutting-edge light sources provide optimal illumination while minimizing energy consumption, making them a sustainable and cost-effective lighting solution.</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To perfectly complement a personal style and interior design, we offer</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a wide range of colors and finishes. Whether a bold and eye- catching</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hue is needed or a subtle and understated tone, our selection allows</a:t>
            </a:r>
          </a:p>
          <a:p>
            <a:pPr algn="l">
              <a:lnSpc>
                <a:spcPct val="110000"/>
              </a:lnSpc>
              <a:defRPr sz="2100">
                <a:solidFill>
                  <a:srgbClr val="121212"/>
                </a:solidFill>
                <a:latin typeface="Plus Jakarta Sans Regular"/>
                <a:ea typeface="Plus Jakarta Sans Regular"/>
                <a:cs typeface="Plus Jakarta Sans Regular"/>
                <a:sym typeface="Plus Jakarta Sans Regular"/>
              </a:defRPr>
            </a:pPr>
            <a:r>
              <a:t>to customize lighting fixtures to create the desired ambiance.</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2" name="Obrazek" descr="Obrazek"/>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3" name="Contact"/>
          <p:cNvSpPr txBox="1"/>
          <p:nvPr/>
        </p:nvSpPr>
        <p:spPr>
          <a:xfrm>
            <a:off x="854667" y="8356600"/>
            <a:ext cx="16357011" cy="2336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sz="14000">
                <a:solidFill>
                  <a:srgbClr val="EAEBE5"/>
                </a:solidFill>
                <a:latin typeface="Plus Jakarta Sans SemiBold"/>
                <a:ea typeface="Plus Jakarta Sans SemiBold"/>
                <a:cs typeface="Plus Jakarta Sans SemiBold"/>
                <a:sym typeface="Plus Jakarta Sans SemiBold"/>
              </a:defRPr>
            </a:lvl1pPr>
          </a:lstStyle>
          <a:p>
            <a:pPr/>
            <a:r>
              <a:t>Contact</a:t>
            </a:r>
          </a:p>
        </p:txBody>
      </p:sp>
      <p:sp>
        <p:nvSpPr>
          <p:cNvPr id="204" name="Norlys sp. z o.o.…"/>
          <p:cNvSpPr txBox="1"/>
          <p:nvPr/>
        </p:nvSpPr>
        <p:spPr>
          <a:xfrm>
            <a:off x="838495" y="11430000"/>
            <a:ext cx="3765556"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defRPr>
                <a:solidFill>
                  <a:srgbClr val="EAEBE5"/>
                </a:solidFill>
                <a:latin typeface="Plus Jakarta Sans Regular"/>
                <a:ea typeface="Plus Jakarta Sans Regular"/>
                <a:cs typeface="Plus Jakarta Sans Regular"/>
                <a:sym typeface="Plus Jakarta Sans Regular"/>
              </a:defRPr>
            </a:pPr>
            <a:r>
              <a:t>Norlys sp. z o.o. </a:t>
            </a:r>
          </a:p>
          <a:p>
            <a:pPr algn="l">
              <a:lnSpc>
                <a:spcPct val="120000"/>
              </a:lnSpc>
              <a:defRPr>
                <a:solidFill>
                  <a:srgbClr val="EAEBE5"/>
                </a:solidFill>
                <a:latin typeface="Plus Jakarta Sans Regular"/>
                <a:ea typeface="Plus Jakarta Sans Regular"/>
                <a:cs typeface="Plus Jakarta Sans Regular"/>
                <a:sym typeface="Plus Jakarta Sans Regular"/>
              </a:defRPr>
            </a:pPr>
            <a:r>
              <a:t>Zawiszy Czarnego 7</a:t>
            </a:r>
          </a:p>
          <a:p>
            <a:pPr algn="l">
              <a:lnSpc>
                <a:spcPct val="120000"/>
              </a:lnSpc>
              <a:defRPr>
                <a:solidFill>
                  <a:srgbClr val="EAEBE5"/>
                </a:solidFill>
                <a:latin typeface="Plus Jakarta Sans Regular"/>
                <a:ea typeface="Plus Jakarta Sans Regular"/>
                <a:cs typeface="Plus Jakarta Sans Regular"/>
                <a:sym typeface="Plus Jakarta Sans Regular"/>
              </a:defRPr>
            </a:pPr>
            <a:r>
              <a:t>33-300 Nowy Sącz</a:t>
            </a:r>
          </a:p>
        </p:txBody>
      </p:sp>
      <p:sp>
        <p:nvSpPr>
          <p:cNvPr id="205" name="P: +48 500 500 500…"/>
          <p:cNvSpPr txBox="1"/>
          <p:nvPr/>
        </p:nvSpPr>
        <p:spPr>
          <a:xfrm>
            <a:off x="5486695" y="11430000"/>
            <a:ext cx="3765555"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defRPr>
                <a:solidFill>
                  <a:srgbClr val="EAEBE5"/>
                </a:solidFill>
                <a:latin typeface="Plus Jakarta Sans Regular"/>
                <a:ea typeface="Plus Jakarta Sans Regular"/>
                <a:cs typeface="Plus Jakarta Sans Regular"/>
                <a:sym typeface="Plus Jakarta Sans Regular"/>
              </a:defRPr>
            </a:pPr>
            <a:r>
              <a:t>P: +48 500 500 500</a:t>
            </a:r>
          </a:p>
          <a:p>
            <a:pPr algn="l">
              <a:lnSpc>
                <a:spcPct val="120000"/>
              </a:lnSpc>
              <a:defRPr>
                <a:solidFill>
                  <a:srgbClr val="EAEBE5"/>
                </a:solidFill>
                <a:latin typeface="Plus Jakarta Sans Regular"/>
                <a:ea typeface="Plus Jakarta Sans Regular"/>
                <a:cs typeface="Plus Jakarta Sans Regular"/>
                <a:sym typeface="Plus Jakarta Sans Regular"/>
              </a:defRPr>
            </a:pPr>
            <a:r>
              <a:t>F: +48 200 200 200</a:t>
            </a:r>
          </a:p>
          <a:p>
            <a:pPr algn="l">
              <a:lnSpc>
                <a:spcPct val="120000"/>
              </a:lnSpc>
              <a:defRPr>
                <a:solidFill>
                  <a:srgbClr val="EAEBE5"/>
                </a:solidFill>
                <a:latin typeface="Plus Jakarta Sans Regular"/>
                <a:ea typeface="Plus Jakarta Sans Regular"/>
                <a:cs typeface="Plus Jakarta Sans Regular"/>
                <a:sym typeface="Plus Jakarta Sans Regular"/>
              </a:defRPr>
            </a:pPr>
            <a:r>
              <a:t>M: norlys@norlys.pl</a:t>
            </a:r>
          </a:p>
        </p:txBody>
      </p:sp>
      <p:sp>
        <p:nvSpPr>
          <p:cNvPr id="206" name="NIP: 1234567891…"/>
          <p:cNvSpPr txBox="1"/>
          <p:nvPr/>
        </p:nvSpPr>
        <p:spPr>
          <a:xfrm>
            <a:off x="10134895" y="11430000"/>
            <a:ext cx="3765555" cy="1397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l">
              <a:lnSpc>
                <a:spcPct val="120000"/>
              </a:lnSpc>
              <a:defRPr>
                <a:solidFill>
                  <a:srgbClr val="EAEBE5"/>
                </a:solidFill>
                <a:latin typeface="Plus Jakarta Sans Regular"/>
                <a:ea typeface="Plus Jakarta Sans Regular"/>
                <a:cs typeface="Plus Jakarta Sans Regular"/>
                <a:sym typeface="Plus Jakarta Sans Regular"/>
              </a:defRPr>
            </a:pPr>
            <a:r>
              <a:t>NIP: 1234567891</a:t>
            </a:r>
          </a:p>
          <a:p>
            <a:pPr algn="l">
              <a:lnSpc>
                <a:spcPct val="120000"/>
              </a:lnSpc>
              <a:defRPr>
                <a:solidFill>
                  <a:srgbClr val="EAEBE5"/>
                </a:solidFill>
                <a:latin typeface="Plus Jakarta Sans Regular"/>
                <a:ea typeface="Plus Jakarta Sans Regular"/>
                <a:cs typeface="Plus Jakarta Sans Regular"/>
                <a:sym typeface="Plus Jakarta Sans Regular"/>
              </a:defRPr>
            </a:pPr>
            <a:r>
              <a:t>REGON: 123456789</a:t>
            </a:r>
          </a:p>
          <a:p>
            <a:pPr algn="l">
              <a:lnSpc>
                <a:spcPct val="120000"/>
              </a:lnSpc>
              <a:defRPr>
                <a:solidFill>
                  <a:srgbClr val="EAEBE5"/>
                </a:solidFill>
                <a:latin typeface="Plus Jakarta Sans Regular"/>
                <a:ea typeface="Plus Jakarta Sans Regular"/>
                <a:cs typeface="Plus Jakarta Sans Regular"/>
                <a:sym typeface="Plus Jakarta Sans Regular"/>
              </a:defRPr>
            </a:pPr>
            <a:r>
              <a:t>KRS: 1234567891</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2438338"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