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4"/>
  </p:notesMasterIdLst>
  <p:sldIdLst>
    <p:sldId id="256" r:id="rId2"/>
    <p:sldId id="293" r:id="rId3"/>
    <p:sldId id="257" r:id="rId4"/>
    <p:sldId id="258" r:id="rId5"/>
    <p:sldId id="259" r:id="rId6"/>
    <p:sldId id="260" r:id="rId7"/>
    <p:sldId id="291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96" r:id="rId26"/>
    <p:sldId id="278" r:id="rId27"/>
    <p:sldId id="295" r:id="rId28"/>
    <p:sldId id="279" r:id="rId29"/>
    <p:sldId id="299" r:id="rId30"/>
    <p:sldId id="280" r:id="rId31"/>
    <p:sldId id="281" r:id="rId32"/>
    <p:sldId id="282" r:id="rId33"/>
    <p:sldId id="283" r:id="rId34"/>
    <p:sldId id="285" r:id="rId35"/>
    <p:sldId id="286" r:id="rId36"/>
    <p:sldId id="290" r:id="rId37"/>
    <p:sldId id="287" r:id="rId38"/>
    <p:sldId id="288" r:id="rId39"/>
    <p:sldId id="289" r:id="rId40"/>
    <p:sldId id="297" r:id="rId41"/>
    <p:sldId id="298" r:id="rId42"/>
    <p:sldId id="294" r:id="rId43"/>
  </p:sldIdLst>
  <p:sldSz cx="12192000" cy="6858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j-lt"/>
        <a:ea typeface="+mj-ea"/>
        <a:cs typeface="+mj-cs"/>
        <a:sym typeface="Calibri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Gabriela" initials="G" lastIdx="3" clrIdx="0">
    <p:extLst>
      <p:ext uri="{19B8F6BF-5375-455C-9EA6-DF929625EA0E}">
        <p15:presenceInfo xmlns:p15="http://schemas.microsoft.com/office/powerpoint/2012/main" userId="336376e272105d56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6E6E6"/>
    <a:srgbClr val="9CA499"/>
    <a:srgbClr val="FFFFFF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DD4EA"/>
          </a:solidFill>
        </a:fill>
      </a:tcStyle>
    </a:wholeTbl>
    <a:band2H>
      <a:tcTxStyle/>
      <a:tcStyle>
        <a:tcBdr/>
        <a:fill>
          <a:solidFill>
            <a:srgbClr val="E8EBF5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E0E0E0"/>
          </a:solidFill>
        </a:fill>
      </a:tcStyle>
    </a:wholeTbl>
    <a:band2H>
      <a:tcTxStyle/>
      <a:tcStyle>
        <a:tcBdr/>
        <a:fill>
          <a:solidFill>
            <a:srgbClr val="F0F0F0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4E2CE"/>
          </a:solidFill>
        </a:fill>
      </a:tcStyle>
    </a:wholeTbl>
    <a:band2H>
      <a:tcTxStyle/>
      <a:tcStyle>
        <a:tcBdr/>
        <a:fill>
          <a:solidFill>
            <a:srgbClr val="EB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aj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3" autoAdjust="0"/>
    <p:restoredTop sz="94650" autoAdjust="0"/>
  </p:normalViewPr>
  <p:slideViewPr>
    <p:cSldViewPr snapToGrid="0">
      <p:cViewPr varScale="1">
        <p:scale>
          <a:sx n="102" d="100"/>
          <a:sy n="102" d="100"/>
        </p:scale>
        <p:origin x="1596" y="1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24-06-04T10:34:01.076" idx="1">
    <p:pos x="10" y="10"/>
    <p:text>Zaczyna się z opóźnieniem - trzeba sekundę poczekać po kliknięciu.</p:text>
    <p:extLst>
      <p:ext uri="{C676402C-5697-4E1C-873F-D02D1690AC5C}">
        <p15:threadingInfo xmlns:p15="http://schemas.microsoft.com/office/powerpoint/2012/main" timeZoneBias="-120"/>
      </p:ext>
    </p:extLst>
  </p:cm>
</p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73" name="Shape 17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200">
        <a:latin typeface="+mj-lt"/>
        <a:ea typeface="+mj-ea"/>
        <a:cs typeface="+mj-cs"/>
        <a:sym typeface="Calibri"/>
      </a:defRPr>
    </a:lvl1pPr>
    <a:lvl2pPr indent="228600" latinLnBrk="0">
      <a:defRPr sz="1200">
        <a:latin typeface="+mj-lt"/>
        <a:ea typeface="+mj-ea"/>
        <a:cs typeface="+mj-cs"/>
        <a:sym typeface="Calibri"/>
      </a:defRPr>
    </a:lvl2pPr>
    <a:lvl3pPr indent="457200" latinLnBrk="0">
      <a:defRPr sz="1200">
        <a:latin typeface="+mj-lt"/>
        <a:ea typeface="+mj-ea"/>
        <a:cs typeface="+mj-cs"/>
        <a:sym typeface="Calibri"/>
      </a:defRPr>
    </a:lvl3pPr>
    <a:lvl4pPr indent="685800" latinLnBrk="0">
      <a:defRPr sz="1200">
        <a:latin typeface="+mj-lt"/>
        <a:ea typeface="+mj-ea"/>
        <a:cs typeface="+mj-cs"/>
        <a:sym typeface="Calibri"/>
      </a:defRPr>
    </a:lvl4pPr>
    <a:lvl5pPr indent="914400" latinLnBrk="0">
      <a:defRPr sz="1200">
        <a:latin typeface="+mj-lt"/>
        <a:ea typeface="+mj-ea"/>
        <a:cs typeface="+mj-cs"/>
        <a:sym typeface="Calibri"/>
      </a:defRPr>
    </a:lvl5pPr>
    <a:lvl6pPr indent="1143000" latinLnBrk="0">
      <a:defRPr sz="1200">
        <a:latin typeface="+mj-lt"/>
        <a:ea typeface="+mj-ea"/>
        <a:cs typeface="+mj-cs"/>
        <a:sym typeface="Calibri"/>
      </a:defRPr>
    </a:lvl6pPr>
    <a:lvl7pPr indent="1371600" latinLnBrk="0">
      <a:defRPr sz="1200">
        <a:latin typeface="+mj-lt"/>
        <a:ea typeface="+mj-ea"/>
        <a:cs typeface="+mj-cs"/>
        <a:sym typeface="Calibri"/>
      </a:defRPr>
    </a:lvl7pPr>
    <a:lvl8pPr indent="1600200" latinLnBrk="0">
      <a:defRPr sz="1200">
        <a:latin typeface="+mj-lt"/>
        <a:ea typeface="+mj-ea"/>
        <a:cs typeface="+mj-cs"/>
        <a:sym typeface="Calibri"/>
      </a:defRPr>
    </a:lvl8pPr>
    <a:lvl9pPr indent="1828800" latinLnBrk="0">
      <a:defRPr sz="1200">
        <a:latin typeface="+mj-lt"/>
        <a:ea typeface="+mj-ea"/>
        <a:cs typeface="+mj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Następny slajd (</a:t>
            </a:r>
            <a:r>
              <a:rPr lang="pl-PL" dirty="0" err="1"/>
              <a:t>Lilehammer</a:t>
            </a:r>
            <a:r>
              <a:rPr lang="pl-PL" dirty="0"/>
              <a:t>) działa z opóźnienie, trzeba poczekać sekundę.</a:t>
            </a:r>
          </a:p>
        </p:txBody>
      </p:sp>
    </p:spTree>
    <p:extLst>
      <p:ext uri="{BB962C8B-B14F-4D97-AF65-F5344CB8AC3E}">
        <p14:creationId xmlns:p14="http://schemas.microsoft.com/office/powerpoint/2010/main" val="13657858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Działa z opóźnieniem, trzeba poczekać sekundę (nie wiem czemu)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403726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 err="1"/>
              <a:t>Click</a:t>
            </a:r>
            <a:r>
              <a:rPr lang="pl-PL" dirty="0"/>
              <a:t> – ON; </a:t>
            </a:r>
            <a:r>
              <a:rPr lang="pl-PL" dirty="0" err="1"/>
              <a:t>click</a:t>
            </a:r>
            <a:r>
              <a:rPr lang="pl-PL" dirty="0"/>
              <a:t> - OFF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8757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7150354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Day/</a:t>
            </a:r>
            <a:r>
              <a:rPr lang="pl-PL" dirty="0" err="1"/>
              <a:t>Night</a:t>
            </a:r>
            <a:r>
              <a:rPr lang="pl-PL" dirty="0"/>
              <a:t> – on </a:t>
            </a:r>
            <a:r>
              <a:rPr lang="pl-PL" dirty="0" err="1"/>
              <a:t>click</a:t>
            </a:r>
            <a:r>
              <a:rPr lang="pl-PL" dirty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419216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302671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9824343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l-PL" dirty="0"/>
              <a:t>Zamocowane na słupie 300X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0450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3950955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kst tytułowy"/>
          <p:cNvSpPr txBox="1">
            <a:spLocks noGrp="1"/>
          </p:cNvSpPr>
          <p:nvPr>
            <p:ph type="title"/>
          </p:nvPr>
        </p:nvSpPr>
        <p:spPr>
          <a:xfrm>
            <a:off x="1524000" y="1122362"/>
            <a:ext cx="9144000" cy="2387601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1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 sz="2400"/>
            </a:lvl1pPr>
            <a:lvl2pPr marL="0" indent="457200" algn="ctr">
              <a:buSzTx/>
              <a:buFontTx/>
              <a:buNone/>
              <a:defRPr sz="2400"/>
            </a:lvl2pPr>
            <a:lvl3pPr marL="0" indent="914400" algn="ctr">
              <a:buSzTx/>
              <a:buFontTx/>
              <a:buNone/>
              <a:defRPr sz="2400"/>
            </a:lvl3pPr>
            <a:lvl4pPr marL="0" indent="1371600" algn="ctr">
              <a:buSzTx/>
              <a:buFontTx/>
              <a:buNone/>
              <a:defRPr sz="2400"/>
            </a:lvl4pPr>
            <a:lvl5pPr marL="0" indent="1828800" algn="ctr">
              <a:buSzTx/>
              <a:buFontTx/>
              <a:buNone/>
              <a:defRPr sz="24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kst tytułowy"/>
          <p:cNvSpPr txBox="1">
            <a:spLocks noGrp="1"/>
          </p:cNvSpPr>
          <p:nvPr>
            <p:ph type="title"/>
          </p:nvPr>
        </p:nvSpPr>
        <p:spPr>
          <a:xfrm>
            <a:off x="457200" y="1420282"/>
            <a:ext cx="5181600" cy="980018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93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1pPr>
            <a:lvl2pPr marL="0" indent="304814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2pPr>
            <a:lvl3pPr marL="0" indent="609629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3pPr>
            <a:lvl4pPr marL="0" indent="914446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4pPr>
            <a:lvl5pPr marL="0" indent="1219261" algn="ctr" defTabSz="609629">
              <a:lnSpc>
                <a:spcPct val="100000"/>
              </a:lnSpc>
              <a:spcBef>
                <a:spcPts val="500"/>
              </a:spcBef>
              <a:buSzTx/>
              <a:buFontTx/>
              <a:buNone/>
              <a:defRPr sz="21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9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kst tytułowy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02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5486400" cy="3017310"/>
          </a:xfrm>
          <a:prstGeom prst="rect">
            <a:avLst/>
          </a:prstGeom>
        </p:spPr>
        <p:txBody>
          <a:bodyPr/>
          <a:lstStyle>
            <a:lvl1pPr marL="228610" indent="-228610" defTabSz="609629">
              <a:lnSpc>
                <a:spcPct val="100000"/>
              </a:lnSpc>
              <a:spcBef>
                <a:spcPts val="500"/>
              </a:spcBef>
              <a:defRPr sz="2100"/>
            </a:lvl1pPr>
            <a:lvl2pPr marL="527076" indent="-222261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2pPr>
            <a:lvl3pPr marL="809665" indent="-200035" defTabSz="609629">
              <a:lnSpc>
                <a:spcPct val="100000"/>
              </a:lnSpc>
              <a:spcBef>
                <a:spcPts val="500"/>
              </a:spcBef>
              <a:defRPr sz="2100"/>
            </a:lvl3pPr>
            <a:lvl4pPr marL="1160642" indent="-246197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4pPr>
            <a:lvl5pPr marL="1465458" indent="-246197" defTabSz="609629">
              <a:lnSpc>
                <a:spcPct val="100000"/>
              </a:lnSpc>
              <a:spcBef>
                <a:spcPts val="500"/>
              </a:spcBef>
              <a:buChar char="»"/>
              <a:defRPr sz="21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03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kst tytułowy"/>
          <p:cNvSpPr txBox="1">
            <a:spLocks noGrp="1"/>
          </p:cNvSpPr>
          <p:nvPr>
            <p:ph type="title"/>
          </p:nvPr>
        </p:nvSpPr>
        <p:spPr>
          <a:xfrm>
            <a:off x="481542" y="2937934"/>
            <a:ext cx="5181601" cy="908051"/>
          </a:xfrm>
          <a:prstGeom prst="rect">
            <a:avLst/>
          </a:prstGeom>
        </p:spPr>
        <p:txBody>
          <a:bodyPr anchor="t"/>
          <a:lstStyle>
            <a:lvl1pPr defTabSz="609629">
              <a:lnSpc>
                <a:spcPct val="100000"/>
              </a:lnSpc>
              <a:defRPr sz="2600" b="1" cap="all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11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481542" y="1937809"/>
            <a:ext cx="5181601" cy="1000126"/>
          </a:xfrm>
          <a:prstGeom prst="rect">
            <a:avLst/>
          </a:prstGeom>
        </p:spPr>
        <p:txBody>
          <a:bodyPr anchor="b"/>
          <a:lstStyle>
            <a:lvl1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1pPr>
            <a:lvl2pPr marL="0" indent="304814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2pPr>
            <a:lvl3pPr marL="0" indent="609629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3pPr>
            <a:lvl4pPr marL="0" indent="914446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4pPr>
            <a:lvl5pPr marL="0" indent="1219261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3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12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kst tytułowy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2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66800"/>
            <a:ext cx="2692400" cy="3017310"/>
          </a:xfrm>
          <a:prstGeom prst="rect">
            <a:avLst/>
          </a:prstGeom>
        </p:spPr>
        <p:txBody>
          <a:bodyPr/>
          <a:lstStyle>
            <a:lvl1pPr marL="228610" indent="-228610" defTabSz="609629">
              <a:lnSpc>
                <a:spcPct val="100000"/>
              </a:lnSpc>
              <a:spcBef>
                <a:spcPts val="400"/>
              </a:spcBef>
              <a:defRPr sz="1800"/>
            </a:lvl1pPr>
            <a:lvl2pPr marL="519138" indent="-214323" defTabSz="609629">
              <a:lnSpc>
                <a:spcPct val="100000"/>
              </a:lnSpc>
              <a:spcBef>
                <a:spcPts val="400"/>
              </a:spcBef>
              <a:buChar char="–"/>
              <a:defRPr sz="1800"/>
            </a:lvl2pPr>
            <a:lvl3pPr marL="820656" indent="-211026" defTabSz="609629">
              <a:lnSpc>
                <a:spcPct val="100000"/>
              </a:lnSpc>
              <a:spcBef>
                <a:spcPts val="400"/>
              </a:spcBef>
              <a:defRPr sz="1800"/>
            </a:lvl3pPr>
            <a:lvl4pPr marL="1143056" indent="-228612" defTabSz="609629">
              <a:lnSpc>
                <a:spcPct val="100000"/>
              </a:lnSpc>
              <a:spcBef>
                <a:spcPts val="400"/>
              </a:spcBef>
              <a:buChar char="–"/>
              <a:defRPr sz="1800"/>
            </a:lvl4pPr>
            <a:lvl5pPr marL="1447873" indent="-228612" defTabSz="609629">
              <a:lnSpc>
                <a:spcPct val="100000"/>
              </a:lnSpc>
              <a:spcBef>
                <a:spcPts val="400"/>
              </a:spcBef>
              <a:buChar char="»"/>
              <a:defRPr sz="18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2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Tekst tytułowy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29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304800" y="1023409"/>
            <a:ext cx="2693460" cy="426509"/>
          </a:xfrm>
          <a:prstGeom prst="rect">
            <a:avLst/>
          </a:prstGeom>
        </p:spPr>
        <p:txBody>
          <a:bodyPr anchor="b"/>
          <a:lstStyle>
            <a:lvl1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1pPr>
            <a:lvl2pPr marL="0" indent="304814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2pPr>
            <a:lvl3pPr marL="0" indent="609629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3pPr>
            <a:lvl4pPr marL="0" indent="914446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4pPr>
            <a:lvl5pPr marL="0" indent="1219261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30" name="Text Placeholder 4"/>
          <p:cNvSpPr>
            <a:spLocks noGrp="1"/>
          </p:cNvSpPr>
          <p:nvPr>
            <p:ph type="body" sz="quarter" idx="21"/>
          </p:nvPr>
        </p:nvSpPr>
        <p:spPr>
          <a:xfrm>
            <a:off x="3096684" y="1023409"/>
            <a:ext cx="2694518" cy="426508"/>
          </a:xfrm>
          <a:prstGeom prst="rect">
            <a:avLst/>
          </a:prstGeom>
        </p:spPr>
        <p:txBody>
          <a:bodyPr anchor="b"/>
          <a:lstStyle/>
          <a:p>
            <a:pPr marL="0" indent="0" defTabSz="609629">
              <a:lnSpc>
                <a:spcPct val="100000"/>
              </a:lnSpc>
              <a:spcBef>
                <a:spcPts val="300"/>
              </a:spcBef>
              <a:buSzTx/>
              <a:buFontTx/>
              <a:buNone/>
              <a:defRPr sz="1600" b="1"/>
            </a:pPr>
            <a:endParaRPr/>
          </a:p>
        </p:txBody>
      </p:sp>
      <p:sp>
        <p:nvSpPr>
          <p:cNvPr id="131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Tekst tytułowy"/>
          <p:cNvSpPr txBox="1">
            <a:spLocks noGrp="1"/>
          </p:cNvSpPr>
          <p:nvPr>
            <p:ph type="title"/>
          </p:nvPr>
        </p:nvSpPr>
        <p:spPr>
          <a:xfrm>
            <a:off x="304800" y="183091"/>
            <a:ext cx="5486400" cy="762001"/>
          </a:xfrm>
          <a:prstGeom prst="rect">
            <a:avLst/>
          </a:prstGeom>
        </p:spPr>
        <p:txBody>
          <a:bodyPr/>
          <a:lstStyle>
            <a:lvl1pPr algn="ctr" defTabSz="609629">
              <a:lnSpc>
                <a:spcPct val="100000"/>
              </a:lnSpc>
              <a:defRPr sz="2900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39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Tekst tytułowy"/>
          <p:cNvSpPr txBox="1">
            <a:spLocks noGrp="1"/>
          </p:cNvSpPr>
          <p:nvPr>
            <p:ph type="title"/>
          </p:nvPr>
        </p:nvSpPr>
        <p:spPr>
          <a:xfrm>
            <a:off x="304800" y="182033"/>
            <a:ext cx="2005542" cy="774701"/>
          </a:xfrm>
          <a:prstGeom prst="rect">
            <a:avLst/>
          </a:prstGeom>
        </p:spPr>
        <p:txBody>
          <a:bodyPr anchor="b"/>
          <a:lstStyle>
            <a:lvl1pPr defTabSz="609629">
              <a:lnSpc>
                <a:spcPct val="100000"/>
              </a:lnSpc>
              <a:defRPr sz="13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5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2383366" y="182033"/>
            <a:ext cx="3407834" cy="3902076"/>
          </a:xfrm>
          <a:prstGeom prst="rect">
            <a:avLst/>
          </a:prstGeom>
        </p:spPr>
        <p:txBody>
          <a:bodyPr/>
          <a:lstStyle>
            <a:lvl1pPr marL="228610" indent="-228610" defTabSz="609629">
              <a:lnSpc>
                <a:spcPct val="100000"/>
              </a:lnSpc>
              <a:spcBef>
                <a:spcPts val="500"/>
              </a:spcBef>
              <a:defRPr sz="2100"/>
            </a:lvl1pPr>
            <a:lvl2pPr marL="527076" indent="-222261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2pPr>
            <a:lvl3pPr marL="809665" indent="-200035" defTabSz="609629">
              <a:lnSpc>
                <a:spcPct val="100000"/>
              </a:lnSpc>
              <a:spcBef>
                <a:spcPts val="500"/>
              </a:spcBef>
              <a:defRPr sz="2100"/>
            </a:lvl3pPr>
            <a:lvl4pPr marL="1160642" indent="-246197" defTabSz="609629">
              <a:lnSpc>
                <a:spcPct val="100000"/>
              </a:lnSpc>
              <a:spcBef>
                <a:spcPts val="500"/>
              </a:spcBef>
              <a:buChar char="–"/>
              <a:defRPr sz="2100"/>
            </a:lvl4pPr>
            <a:lvl5pPr marL="1465458" indent="-246197" defTabSz="609629">
              <a:lnSpc>
                <a:spcPct val="100000"/>
              </a:lnSpc>
              <a:spcBef>
                <a:spcPts val="500"/>
              </a:spcBef>
              <a:buChar char="»"/>
              <a:defRPr sz="21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55" name="Text Placeholder 3"/>
          <p:cNvSpPr>
            <a:spLocks noGrp="1"/>
          </p:cNvSpPr>
          <p:nvPr>
            <p:ph type="body" sz="quarter" idx="21"/>
          </p:nvPr>
        </p:nvSpPr>
        <p:spPr>
          <a:xfrm>
            <a:off x="304800" y="956734"/>
            <a:ext cx="2005541" cy="3127376"/>
          </a:xfrm>
          <a:prstGeom prst="rect">
            <a:avLst/>
          </a:prstGeom>
        </p:spPr>
        <p:txBody>
          <a:bodyPr/>
          <a:lstStyle/>
          <a:p>
            <a: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pPr>
            <a:endParaRPr/>
          </a:p>
        </p:txBody>
      </p:sp>
      <p:sp>
        <p:nvSpPr>
          <p:cNvPr id="15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kst tytułowy"/>
          <p:cNvSpPr txBox="1">
            <a:spLocks noGrp="1"/>
          </p:cNvSpPr>
          <p:nvPr>
            <p:ph type="title"/>
          </p:nvPr>
        </p:nvSpPr>
        <p:spPr>
          <a:xfrm>
            <a:off x="1194859" y="3200400"/>
            <a:ext cx="3657601" cy="377825"/>
          </a:xfrm>
          <a:prstGeom prst="rect">
            <a:avLst/>
          </a:prstGeom>
        </p:spPr>
        <p:txBody>
          <a:bodyPr anchor="b"/>
          <a:lstStyle>
            <a:lvl1pPr defTabSz="609629">
              <a:lnSpc>
                <a:spcPct val="100000"/>
              </a:lnSpc>
              <a:defRPr sz="1300" b="1">
                <a:latin typeface="+mj-lt"/>
                <a:ea typeface="+mj-ea"/>
                <a:cs typeface="+mj-cs"/>
                <a:sym typeface="Calibri"/>
              </a:defRPr>
            </a:lvl1pPr>
          </a:lstStyle>
          <a:p>
            <a:r>
              <a:t>Tekst tytułowy</a:t>
            </a:r>
          </a:p>
        </p:txBody>
      </p:sp>
      <p:sp>
        <p:nvSpPr>
          <p:cNvPr id="164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1194859" y="408517"/>
            <a:ext cx="3657601" cy="2743201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65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1194859" y="3578225"/>
            <a:ext cx="3657601" cy="536575"/>
          </a:xfrm>
          <a:prstGeom prst="rect">
            <a:avLst/>
          </a:prstGeom>
        </p:spPr>
        <p:txBody>
          <a:bodyPr/>
          <a:lstStyle>
            <a:lvl1pPr marL="0" indent="0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1pPr>
            <a:lvl2pPr marL="0" indent="304814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2pPr>
            <a:lvl3pPr marL="0" indent="609629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3pPr>
            <a:lvl4pPr marL="0" indent="914446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4pPr>
            <a:lvl5pPr marL="0" indent="1219261" defTabSz="609629">
              <a:lnSpc>
                <a:spcPct val="100000"/>
              </a:lnSpc>
              <a:spcBef>
                <a:spcPts val="200"/>
              </a:spcBef>
              <a:buSzTx/>
              <a:buFontTx/>
              <a:buNone/>
              <a:defRPr sz="9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166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5584070" y="4261267"/>
            <a:ext cx="207131" cy="196017"/>
          </a:xfrm>
          <a:prstGeom prst="rect">
            <a:avLst/>
          </a:prstGeom>
        </p:spPr>
        <p:txBody>
          <a:bodyPr/>
          <a:lstStyle>
            <a:lvl1pPr>
              <a:defRPr sz="80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21" name="Treść - poziom 1…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2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 tytułowy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t>Tekst tytułowy</a:t>
            </a:r>
          </a:p>
        </p:txBody>
      </p:sp>
      <p:sp>
        <p:nvSpPr>
          <p:cNvPr id="30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1850" y="4589462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2400">
                <a:solidFill>
                  <a:srgbClr val="888888"/>
                </a:solidFill>
              </a:defRPr>
            </a:lvl1pPr>
            <a:lvl2pPr marL="0" indent="457200">
              <a:buSzTx/>
              <a:buFontTx/>
              <a:buNone/>
              <a:defRPr sz="2400">
                <a:solidFill>
                  <a:srgbClr val="888888"/>
                </a:solidFill>
              </a:defRPr>
            </a:lvl2pPr>
            <a:lvl3pPr marL="0" indent="914400">
              <a:buSzTx/>
              <a:buFontTx/>
              <a:buNone/>
              <a:defRPr sz="2400">
                <a:solidFill>
                  <a:srgbClr val="888888"/>
                </a:solidFill>
              </a:defRPr>
            </a:lvl3pPr>
            <a:lvl4pPr marL="0" indent="1371600">
              <a:buSzTx/>
              <a:buFontTx/>
              <a:buNone/>
              <a:defRPr sz="2400">
                <a:solidFill>
                  <a:srgbClr val="888888"/>
                </a:solidFill>
              </a:defRPr>
            </a:lvl4pPr>
            <a:lvl5pPr marL="0" indent="1828800">
              <a:buSzTx/>
              <a:buFontTx/>
              <a:buNone/>
              <a:defRPr sz="2400">
                <a:solidFill>
                  <a:srgbClr val="888888"/>
                </a:solidFill>
              </a:defRPr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3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39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kst tytułowy"/>
          <p:cNvSpPr txBox="1">
            <a:spLocks noGrp="1"/>
          </p:cNvSpPr>
          <p:nvPr>
            <p:ph type="title"/>
          </p:nvPr>
        </p:nvSpPr>
        <p:spPr>
          <a:xfrm>
            <a:off x="839787" y="365125"/>
            <a:ext cx="10515601" cy="1325563"/>
          </a:xfrm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48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1681163"/>
            <a:ext cx="5157789" cy="823913"/>
          </a:xfrm>
          <a:prstGeom prst="rect">
            <a:avLst/>
          </a:prstGeom>
        </p:spPr>
        <p:txBody>
          <a:bodyPr anchor="b"/>
          <a:lstStyle>
            <a:lvl1pPr marL="0" indent="0">
              <a:buSzTx/>
              <a:buFontTx/>
              <a:buNone/>
              <a:defRPr sz="2400" b="1"/>
            </a:lvl1pPr>
            <a:lvl2pPr marL="0" indent="457200">
              <a:buSzTx/>
              <a:buFontTx/>
              <a:buNone/>
              <a:defRPr sz="2400" b="1"/>
            </a:lvl2pPr>
            <a:lvl3pPr marL="0" indent="914400">
              <a:buSzTx/>
              <a:buFontTx/>
              <a:buNone/>
              <a:defRPr sz="2400" b="1"/>
            </a:lvl3pPr>
            <a:lvl4pPr marL="0" indent="1371600">
              <a:buSzTx/>
              <a:buFontTx/>
              <a:buNone/>
              <a:defRPr sz="2400" b="1"/>
            </a:lvl4pPr>
            <a:lvl5pPr marL="0" indent="1828800">
              <a:buSzTx/>
              <a:buFontTx/>
              <a:buNone/>
              <a:defRPr sz="2400" b="1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9" name="Symbol zastępczy tekstu 4"/>
          <p:cNvSpPr>
            <a:spLocks noGrp="1"/>
          </p:cNvSpPr>
          <p:nvPr>
            <p:ph type="body" sz="quarter" idx="21"/>
          </p:nvPr>
        </p:nvSpPr>
        <p:spPr>
          <a:xfrm>
            <a:off x="6172200" y="1681163"/>
            <a:ext cx="5183188" cy="823913"/>
          </a:xfrm>
          <a:prstGeom prst="rect">
            <a:avLst/>
          </a:prstGeom>
        </p:spPr>
        <p:txBody>
          <a:bodyPr anchor="b"/>
          <a:lstStyle/>
          <a:p>
            <a:pPr marL="0" indent="0"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kst tytułowy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tytułowy</a:t>
            </a:r>
          </a:p>
        </p:txBody>
      </p:sp>
      <p:sp>
        <p:nvSpPr>
          <p:cNvPr id="5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73" name="Treść - poziom 1…"/>
          <p:cNvSpPr txBox="1">
            <a:spLocks noGrp="1"/>
          </p:cNvSpPr>
          <p:nvPr>
            <p:ph type="body" sz="half" idx="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 marL="718457" indent="-261257">
              <a:defRPr sz="3200"/>
            </a:lvl2pPr>
            <a:lvl3pPr marL="1219200" indent="-304800">
              <a:defRPr sz="3200"/>
            </a:lvl3pPr>
            <a:lvl4pPr marL="1737360" indent="-365760">
              <a:defRPr sz="3200"/>
            </a:lvl4pPr>
            <a:lvl5pPr marL="2194560" indent="-365760">
              <a:defRPr sz="32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74" name="Symbol zastępczy tekstu 3"/>
          <p:cNvSpPr>
            <a:spLocks noGrp="1"/>
          </p:cNvSpPr>
          <p:nvPr>
            <p:ph type="body" sz="quarter" idx="21"/>
          </p:nvPr>
        </p:nvSpPr>
        <p:spPr>
          <a:xfrm>
            <a:off x="839787" y="2057400"/>
            <a:ext cx="3932238" cy="381158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FontTx/>
              <a:buNone/>
              <a:defRPr sz="1600"/>
            </a:pPr>
            <a:endParaRPr/>
          </a:p>
        </p:txBody>
      </p:sp>
      <p:sp>
        <p:nvSpPr>
          <p:cNvPr id="7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kst tytułowy"/>
          <p:cNvSpPr txBox="1">
            <a:spLocks noGrp="1"/>
          </p:cNvSpPr>
          <p:nvPr>
            <p:ph type="title"/>
          </p:nvPr>
        </p:nvSpPr>
        <p:spPr>
          <a:xfrm>
            <a:off x="839787" y="457200"/>
            <a:ext cx="3932239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t>Tekst tytułowy</a:t>
            </a:r>
          </a:p>
        </p:txBody>
      </p:sp>
      <p:sp>
        <p:nvSpPr>
          <p:cNvPr id="83" name="Symbol zastępczy obrazu 2"/>
          <p:cNvSpPr>
            <a:spLocks noGrp="1"/>
          </p:cNvSpPr>
          <p:nvPr>
            <p:ph type="pic" sz="half" idx="21"/>
          </p:nvPr>
        </p:nvSpPr>
        <p:spPr>
          <a:xfrm>
            <a:off x="5183187" y="987425"/>
            <a:ext cx="6172201" cy="4873625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Treść - poziom 1…"/>
          <p:cNvSpPr txBox="1">
            <a:spLocks noGrp="1"/>
          </p:cNvSpPr>
          <p:nvPr>
            <p:ph type="body" sz="quarter" idx="1"/>
          </p:nvPr>
        </p:nvSpPr>
        <p:spPr>
          <a:xfrm>
            <a:off x="839787" y="2057400"/>
            <a:ext cx="3932239" cy="3811588"/>
          </a:xfrm>
          <a:prstGeom prst="rect">
            <a:avLst/>
          </a:prstGeom>
        </p:spPr>
        <p:txBody>
          <a:bodyPr/>
          <a:lstStyle>
            <a:lvl1pPr marL="0" indent="0">
              <a:buSzTx/>
              <a:buFontTx/>
              <a:buNone/>
              <a:defRPr sz="1600"/>
            </a:lvl1pPr>
            <a:lvl2pPr marL="0" indent="457200">
              <a:buSzTx/>
              <a:buFontTx/>
              <a:buNone/>
              <a:defRPr sz="1600"/>
            </a:lvl2pPr>
            <a:lvl3pPr marL="0" indent="914400">
              <a:buSzTx/>
              <a:buFontTx/>
              <a:buNone/>
              <a:defRPr sz="1600"/>
            </a:lvl3pPr>
            <a:lvl4pPr marL="0" indent="1371600">
              <a:buSzTx/>
              <a:buFontTx/>
              <a:buNone/>
              <a:defRPr sz="1600"/>
            </a:lvl4pPr>
            <a:lvl5pPr marL="0" indent="1828800">
              <a:buSzTx/>
              <a:buFontTx/>
              <a:buNone/>
              <a:defRPr sz="1600"/>
            </a:lvl5pPr>
          </a:lstStyle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8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 tytułowy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Tekst tytułowy</a:t>
            </a:r>
          </a:p>
        </p:txBody>
      </p:sp>
      <p:sp>
        <p:nvSpPr>
          <p:cNvPr id="3" name="Treść - poziom 1…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normAutofit/>
          </a:bodyPr>
          <a:lstStyle/>
          <a:p>
            <a:r>
              <a:t>Treść - poziom 1</a:t>
            </a:r>
          </a:p>
          <a:p>
            <a:pPr lvl="1"/>
            <a:r>
              <a:t>Treść - poziom 2</a:t>
            </a:r>
          </a:p>
          <a:p>
            <a:pPr lvl="2"/>
            <a:r>
              <a:t>Treść - poziom 3</a:t>
            </a:r>
          </a:p>
          <a:p>
            <a:pPr lvl="3"/>
            <a:r>
              <a:t>Treść - poziom 4</a:t>
            </a:r>
          </a:p>
          <a:p>
            <a:pPr lvl="4"/>
            <a:r>
              <a:t>Treść - poziom 5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11095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</p:sldLayoutIdLst>
  <p:transition spd="med"/>
  <p:txStyles>
    <p:titleStyle>
      <a:lvl1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1pPr>
      <a:lvl2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2pPr>
      <a:lvl3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3pPr>
      <a:lvl4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4pPr>
      <a:lvl5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5pPr>
      <a:lvl6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6pPr>
      <a:lvl7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7pPr>
      <a:lvl8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8pPr>
      <a:lvl9pPr marL="0" marR="0" indent="0" algn="l" defTabSz="914400" rtl="0" latinLnBrk="0">
        <a:lnSpc>
          <a:spcPct val="9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solidFill>
            <a:srgbClr val="000000"/>
          </a:solidFill>
          <a:uFillTx/>
          <a:latin typeface="Calibri Light"/>
          <a:ea typeface="Calibri Light"/>
          <a:cs typeface="Calibri Light"/>
          <a:sym typeface="Calibri Light"/>
        </a:defRPr>
      </a:lvl9pPr>
    </p:titleStyle>
    <p:bodyStyle>
      <a:lvl1pPr marL="228600" marR="0" indent="-228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1pPr>
      <a:lvl2pPr marL="723900" marR="0" indent="-2667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2pPr>
      <a:lvl3pPr marL="1234439" marR="0" indent="-320039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3pPr>
      <a:lvl4pPr marL="1727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4pPr>
      <a:lvl5pPr marL="21844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5pPr>
      <a:lvl6pPr marL="26416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6pPr>
      <a:lvl7pPr marL="30988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7pPr>
      <a:lvl8pPr marL="35560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8pPr>
      <a:lvl9pPr marL="4013200" marR="0" indent="-355600" algn="l" defTabSz="914400" rtl="0" latinLnBrk="0">
        <a:lnSpc>
          <a:spcPct val="90000"/>
        </a:lnSpc>
        <a:spcBef>
          <a:spcPts val="1000"/>
        </a:spcBef>
        <a:spcAft>
          <a:spcPts val="0"/>
        </a:spcAft>
        <a:buClrTx/>
        <a:buSzPct val="100000"/>
        <a:buFont typeface="Arial"/>
        <a:buChar char="•"/>
        <a:tabLst/>
        <a:defRPr sz="2800" b="0" i="0" u="none" strike="noStrike" cap="none" spc="0" baseline="0">
          <a:solidFill>
            <a:srgbClr val="000000"/>
          </a:solidFill>
          <a:uFillTx/>
          <a:latin typeface="+mj-lt"/>
          <a:ea typeface="+mj-ea"/>
          <a:cs typeface="+mj-cs"/>
          <a:sym typeface="Calibri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tiff"/><Relationship Id="rId4" Type="http://schemas.openxmlformats.org/officeDocument/2006/relationships/image" Target="../media/image20.tif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1.png"/><Relationship Id="rId3" Type="http://schemas.openxmlformats.org/officeDocument/2006/relationships/image" Target="../media/image14.svg"/><Relationship Id="rId7" Type="http://schemas.openxmlformats.org/officeDocument/2006/relationships/image" Target="../media/image25.png"/><Relationship Id="rId12" Type="http://schemas.openxmlformats.org/officeDocument/2006/relationships/image" Target="../media/image30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11" Type="http://schemas.openxmlformats.org/officeDocument/2006/relationships/image" Target="../media/image29.png"/><Relationship Id="rId5" Type="http://schemas.openxmlformats.org/officeDocument/2006/relationships/image" Target="../media/image24.png"/><Relationship Id="rId10" Type="http://schemas.openxmlformats.org/officeDocument/2006/relationships/image" Target="../media/image28.png"/><Relationship Id="rId4" Type="http://schemas.openxmlformats.org/officeDocument/2006/relationships/image" Target="../media/image23.png"/><Relationship Id="rId9" Type="http://schemas.openxmlformats.org/officeDocument/2006/relationships/image" Target="../media/image27.png"/><Relationship Id="rId14" Type="http://schemas.openxmlformats.org/officeDocument/2006/relationships/image" Target="../media/image32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jpeg"/><Relationship Id="rId4" Type="http://schemas.openxmlformats.org/officeDocument/2006/relationships/image" Target="../media/image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4.tiff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35.tiff"/><Relationship Id="rId9" Type="http://schemas.openxmlformats.org/officeDocument/2006/relationships/image" Target="../media/image3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4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.png"/><Relationship Id="rId4" Type="http://schemas.openxmlformats.org/officeDocument/2006/relationships/image" Target="../media/image38.tif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.png"/><Relationship Id="rId7" Type="http://schemas.microsoft.com/office/2007/relationships/hdphoto" Target="../media/hdphoto2.wdp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46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4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50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3.tiff"/><Relationship Id="rId7" Type="http://schemas.openxmlformats.org/officeDocument/2006/relationships/image" Target="../media/image14.svg"/><Relationship Id="rId2" Type="http://schemas.openxmlformats.org/officeDocument/2006/relationships/image" Target="../media/image5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55.tiff"/><Relationship Id="rId10" Type="http://schemas.openxmlformats.org/officeDocument/2006/relationships/image" Target="../media/image57.png"/><Relationship Id="rId4" Type="http://schemas.openxmlformats.org/officeDocument/2006/relationships/image" Target="../media/image54.tiff"/><Relationship Id="rId9" Type="http://schemas.openxmlformats.org/officeDocument/2006/relationships/image" Target="../media/image5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tiff"/><Relationship Id="rId5" Type="http://schemas.openxmlformats.org/officeDocument/2006/relationships/image" Target="../media/image60.tiff"/><Relationship Id="rId4" Type="http://schemas.openxmlformats.org/officeDocument/2006/relationships/image" Target="../media/image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tif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2.jpeg"/><Relationship Id="rId4" Type="http://schemas.openxmlformats.org/officeDocument/2006/relationships/image" Target="../media/image61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6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png"/><Relationship Id="rId5" Type="http://schemas.openxmlformats.org/officeDocument/2006/relationships/image" Target="../media/image2.png"/><Relationship Id="rId4" Type="http://schemas.openxmlformats.org/officeDocument/2006/relationships/image" Target="../media/image6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microsoft.com/office/2007/relationships/hdphoto" Target="../media/hdphoto3.wdp"/><Relationship Id="rId4" Type="http://schemas.openxmlformats.org/officeDocument/2006/relationships/image" Target="../media/image6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70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66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74.jpeg"/><Relationship Id="rId4" Type="http://schemas.microsoft.com/office/2007/relationships/hdphoto" Target="../media/hdphoto4.wdp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77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6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13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10" Type="http://schemas.openxmlformats.org/officeDocument/2006/relationships/image" Target="../media/image84.png"/><Relationship Id="rId4" Type="http://schemas.openxmlformats.org/officeDocument/2006/relationships/image" Target="../media/image79.svg"/><Relationship Id="rId9" Type="http://schemas.openxmlformats.org/officeDocument/2006/relationships/image" Target="../media/image8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8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6.png"/><Relationship Id="rId5" Type="http://schemas.openxmlformats.org/officeDocument/2006/relationships/image" Target="../media/image2.png"/><Relationship Id="rId4" Type="http://schemas.openxmlformats.org/officeDocument/2006/relationships/image" Target="../media/image85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tiff"/><Relationship Id="rId7" Type="http://schemas.openxmlformats.org/officeDocument/2006/relationships/image" Target="../media/image89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microsoft.com/office/2007/relationships/hdphoto" Target="../media/hdphoto5.wdp"/><Relationship Id="rId4" Type="http://schemas.openxmlformats.org/officeDocument/2006/relationships/image" Target="../media/image88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9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2.png"/><Relationship Id="rId4" Type="http://schemas.openxmlformats.org/officeDocument/2006/relationships/image" Target="../media/image90.tif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3.tiff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7" Type="http://schemas.openxmlformats.org/officeDocument/2006/relationships/image" Target="../media/image96.tiff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tiff"/><Relationship Id="rId5" Type="http://schemas.openxmlformats.org/officeDocument/2006/relationships/image" Target="../media/image94.tiff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sv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97.tif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0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02.jp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1.jpg"/><Relationship Id="rId5" Type="http://schemas.openxmlformats.org/officeDocument/2006/relationships/image" Target="../media/image2.png"/><Relationship Id="rId4" Type="http://schemas.openxmlformats.org/officeDocument/2006/relationships/image" Target="../media/image14.sv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1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comments" Target="../comments/comment1.xml"/><Relationship Id="rId3" Type="http://schemas.openxmlformats.org/officeDocument/2006/relationships/image" Target="../media/image12.pn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Freeform 2"/>
          <p:cNvSpPr/>
          <p:nvPr/>
        </p:nvSpPr>
        <p:spPr>
          <a:xfrm>
            <a:off x="0" y="0"/>
            <a:ext cx="12192001" cy="6858001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 lang="en-GB" dirty="0"/>
          </a:p>
        </p:txBody>
      </p:sp>
      <p:sp>
        <p:nvSpPr>
          <p:cNvPr id="176" name="Freeform 3"/>
          <p:cNvSpPr/>
          <p:nvPr/>
        </p:nvSpPr>
        <p:spPr>
          <a:xfrm>
            <a:off x="685799" y="5603985"/>
            <a:ext cx="4127036" cy="568216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 lang="en-GB" dirty="0"/>
          </a:p>
        </p:txBody>
      </p:sp>
      <p:sp>
        <p:nvSpPr>
          <p:cNvPr id="177" name="Freeform 5"/>
          <p:cNvSpPr/>
          <p:nvPr/>
        </p:nvSpPr>
        <p:spPr>
          <a:xfrm rot="10800000">
            <a:off x="7631430" y="-1"/>
            <a:ext cx="4560571" cy="6858001"/>
          </a:xfrm>
          <a:prstGeom prst="rect">
            <a:avLst/>
          </a:prstGeom>
          <a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 lang="en-GB" dirty="0"/>
          </a:p>
        </p:txBody>
      </p:sp>
      <p:sp>
        <p:nvSpPr>
          <p:cNvPr id="2" name="pole tekstowe 3">
            <a:extLst>
              <a:ext uri="{FF2B5EF4-FFF2-40B4-BE49-F238E27FC236}">
                <a16:creationId xmlns:a16="http://schemas.microsoft.com/office/drawing/2014/main" id="{065B0D2D-A8C9-E927-BBDD-53B289BF477F}"/>
              </a:ext>
            </a:extLst>
          </p:cNvPr>
          <p:cNvSpPr txBox="1"/>
          <p:nvPr/>
        </p:nvSpPr>
        <p:spPr>
          <a:xfrm>
            <a:off x="938525" y="5049986"/>
            <a:ext cx="3795274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1800" b="1" dirty="0">
                <a:solidFill>
                  <a:schemeClr val="bg1"/>
                </a:solidFill>
                <a:latin typeface="Plus Jakarta Sans" pitchFamily="2" charset="-18"/>
                <a:cs typeface="Plus Jakarta Sans" pitchFamily="2" charset="-18"/>
              </a:rPr>
              <a:t>SELECTED  PROJECT  LANTERNS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272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73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214D728-B148-447F-BCDB-26B5D1FE8FC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482" y="1661251"/>
            <a:ext cx="4552951" cy="4552951"/>
          </a:xfrm>
          <a:prstGeom prst="rect">
            <a:avLst/>
          </a:prstGeom>
        </p:spPr>
      </p:pic>
      <p:grpSp>
        <p:nvGrpSpPr>
          <p:cNvPr id="9" name="Grupa 8">
            <a:extLst>
              <a:ext uri="{FF2B5EF4-FFF2-40B4-BE49-F238E27FC236}">
                <a16:creationId xmlns:a16="http://schemas.microsoft.com/office/drawing/2014/main" id="{FB9EA030-6A89-4FC7-8124-29F3F4A09378}"/>
              </a:ext>
            </a:extLst>
          </p:cNvPr>
          <p:cNvGrpSpPr/>
          <p:nvPr/>
        </p:nvGrpSpPr>
        <p:grpSpPr>
          <a:xfrm>
            <a:off x="-862910" y="1661252"/>
            <a:ext cx="7023375" cy="5164288"/>
            <a:chOff x="-862910" y="1661252"/>
            <a:chExt cx="7023375" cy="5164288"/>
          </a:xfrm>
        </p:grpSpPr>
        <p:pic>
          <p:nvPicPr>
            <p:cNvPr id="10" name="LYSFJORD_GR.tif" descr="LYSFJORD_GR.tif">
              <a:extLst>
                <a:ext uri="{FF2B5EF4-FFF2-40B4-BE49-F238E27FC236}">
                  <a16:creationId xmlns:a16="http://schemas.microsoft.com/office/drawing/2014/main" id="{E400C3BD-A37C-4F55-ADF3-C0A65448B86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62910" y="1722322"/>
              <a:ext cx="5103218" cy="51032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11" name="LYSFJORD_POJEDYNCZY_DŗĚ_OBRŗCONY.tif" descr="LYSFJORD_POJEDYNCZY_DŗĚ_OBRŗCONY.tif">
              <a:extLst>
                <a:ext uri="{FF2B5EF4-FFF2-40B4-BE49-F238E27FC236}">
                  <a16:creationId xmlns:a16="http://schemas.microsoft.com/office/drawing/2014/main" id="{FCCA8B17-6525-4083-92AC-35117BFE138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382" y="1661252"/>
              <a:ext cx="4553083" cy="4553083"/>
            </a:xfrm>
            <a:prstGeom prst="rect">
              <a:avLst/>
            </a:prstGeom>
            <a:ln w="12700">
              <a:miter lim="400000"/>
            </a:ln>
          </p:spPr>
        </p:pic>
      </p:grp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Grafika 29">
            <a:extLst>
              <a:ext uri="{FF2B5EF4-FFF2-40B4-BE49-F238E27FC236}">
                <a16:creationId xmlns:a16="http://schemas.microsoft.com/office/drawing/2014/main" id="{17E6052D-43F7-453C-B822-EE82FB63FA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90119"/>
            <a:ext cx="4058495" cy="2099040"/>
          </a:xfrm>
          <a:prstGeom prst="rect">
            <a:avLst/>
          </a:prstGeom>
        </p:spPr>
      </p:pic>
      <p:sp>
        <p:nvSpPr>
          <p:cNvPr id="276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77" name="Obraz 19" descr="Obraz 19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69172" y="811530"/>
            <a:ext cx="4487318" cy="587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8" name="Obraz 14" descr="Obraz 14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9" y="911252"/>
            <a:ext cx="4444032" cy="5821680"/>
          </a:xfrm>
          <a:prstGeom prst="rect">
            <a:avLst/>
          </a:prstGeom>
          <a:ln w="12700">
            <a:miter lim="400000"/>
          </a:ln>
        </p:spPr>
      </p:pic>
      <p:sp>
        <p:nvSpPr>
          <p:cNvPr id="279" name="Elipsa 21"/>
          <p:cNvSpPr/>
          <p:nvPr/>
        </p:nvSpPr>
        <p:spPr>
          <a:xfrm>
            <a:off x="2272237" y="4799824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80" name="pole tekstowe 9"/>
          <p:cNvSpPr txBox="1"/>
          <p:nvPr/>
        </p:nvSpPr>
        <p:spPr>
          <a:xfrm>
            <a:off x="3468123" y="4910246"/>
            <a:ext cx="139165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several heights</a:t>
            </a:r>
          </a:p>
        </p:txBody>
      </p:sp>
      <p:sp>
        <p:nvSpPr>
          <p:cNvPr id="281" name="Łącznik prosty 11"/>
          <p:cNvSpPr/>
          <p:nvPr/>
        </p:nvSpPr>
        <p:spPr>
          <a:xfrm>
            <a:off x="3121576" y="5240829"/>
            <a:ext cx="1839775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2" name="Elipsa 21"/>
          <p:cNvSpPr/>
          <p:nvPr/>
        </p:nvSpPr>
        <p:spPr>
          <a:xfrm>
            <a:off x="2083848" y="2203349"/>
            <a:ext cx="844794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83" name="Łącznik prosty 16"/>
          <p:cNvSpPr/>
          <p:nvPr/>
        </p:nvSpPr>
        <p:spPr>
          <a:xfrm>
            <a:off x="2924883" y="2625744"/>
            <a:ext cx="173522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4" name="Prostokąt 18"/>
          <p:cNvSpPr txBox="1"/>
          <p:nvPr/>
        </p:nvSpPr>
        <p:spPr>
          <a:xfrm>
            <a:off x="3272612" y="1872191"/>
            <a:ext cx="1688740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300" dirty="0">
                <a:latin typeface="Plus Jakarta Sans Light" pitchFamily="2" charset="-18"/>
                <a:cs typeface="Plus Jakarta Sans Light" pitchFamily="2" charset="-18"/>
              </a:rPr>
              <a:t>wattage 21,9W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300" dirty="0">
                <a:latin typeface="Plus Jakarta Sans Light" pitchFamily="2" charset="-18"/>
                <a:cs typeface="Plus Jakarta Sans Light" pitchFamily="2" charset="-18"/>
              </a:rPr>
              <a:t>luminous flux 1681lm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300" dirty="0">
                <a:latin typeface="Plus Jakarta Sans Light" pitchFamily="2" charset="-18"/>
                <a:cs typeface="Plus Jakarta Sans Light" pitchFamily="2" charset="-18"/>
              </a:rPr>
              <a:t>efficiency 76.8lm/W</a:t>
            </a:r>
          </a:p>
        </p:txBody>
      </p:sp>
      <p:sp>
        <p:nvSpPr>
          <p:cNvPr id="285" name="pole tekstowe 27"/>
          <p:cNvSpPr txBox="1"/>
          <p:nvPr/>
        </p:nvSpPr>
        <p:spPr>
          <a:xfrm>
            <a:off x="7652378" y="2646576"/>
            <a:ext cx="3001782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t</a:t>
            </a:r>
            <a:r>
              <a:rPr lang="en-GB" dirty="0" err="1">
                <a:latin typeface="Plus Jakarta Sans Light" pitchFamily="2" charset="-18"/>
                <a:cs typeface="Plus Jakarta Sans Light" pitchFamily="2" charset="-18"/>
              </a:rPr>
              <a:t>ransparent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 PMMA lens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colour temp. 3000K/4000K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DIM/DALI versions ava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li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able </a:t>
            </a:r>
          </a:p>
        </p:txBody>
      </p:sp>
      <p:sp>
        <p:nvSpPr>
          <p:cNvPr id="286" name="Elipsa 21"/>
          <p:cNvSpPr/>
          <p:nvPr/>
        </p:nvSpPr>
        <p:spPr>
          <a:xfrm>
            <a:off x="4961351" y="4799824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87" name="Elipsa 21"/>
          <p:cNvSpPr/>
          <p:nvPr/>
        </p:nvSpPr>
        <p:spPr>
          <a:xfrm>
            <a:off x="5090435" y="2240115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88" name="Łącznik prosty 46"/>
          <p:cNvSpPr/>
          <p:nvPr/>
        </p:nvSpPr>
        <p:spPr>
          <a:xfrm>
            <a:off x="5512831" y="3084906"/>
            <a:ext cx="1" cy="120421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89" name="Łącznik prosty 49"/>
          <p:cNvSpPr/>
          <p:nvPr/>
        </p:nvSpPr>
        <p:spPr>
          <a:xfrm flipH="1">
            <a:off x="3435564" y="4289116"/>
            <a:ext cx="2077267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90" name="Prostokąt 52"/>
          <p:cNvSpPr txBox="1"/>
          <p:nvPr/>
        </p:nvSpPr>
        <p:spPr>
          <a:xfrm>
            <a:off x="3400164" y="3551809"/>
            <a:ext cx="2077267" cy="6924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300" dirty="0">
                <a:latin typeface="Plus Jakarta Sans Light" pitchFamily="2" charset="-18"/>
                <a:cs typeface="Plus Jakarta Sans Light" pitchFamily="2" charset="-18"/>
              </a:rPr>
              <a:t>wattage 9.1W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300" dirty="0">
                <a:latin typeface="Plus Jakarta Sans Light" pitchFamily="2" charset="-18"/>
                <a:cs typeface="Plus Jakarta Sans Light" pitchFamily="2" charset="-18"/>
              </a:rPr>
              <a:t>luminous flux 864lm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300" dirty="0">
                <a:latin typeface="Plus Jakarta Sans Light" pitchFamily="2" charset="-18"/>
                <a:cs typeface="Plus Jakarta Sans Light" pitchFamily="2" charset="-18"/>
              </a:rPr>
              <a:t>efficiency 94.9lm/W</a:t>
            </a:r>
          </a:p>
        </p:txBody>
      </p:sp>
      <p:sp>
        <p:nvSpPr>
          <p:cNvPr id="298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99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00" name="pole tekstowe 10"/>
          <p:cNvSpPr txBox="1"/>
          <p:nvPr/>
        </p:nvSpPr>
        <p:spPr>
          <a:xfrm>
            <a:off x="7444753" y="1259095"/>
            <a:ext cx="2868732" cy="938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Egersund</a:t>
            </a:r>
            <a:r>
              <a:rPr dirty="0"/>
              <a:t> </a:t>
            </a:r>
          </a:p>
        </p:txBody>
      </p:sp>
      <p:sp>
        <p:nvSpPr>
          <p:cNvPr id="31" name="pole tekstowe 9">
            <a:extLst>
              <a:ext uri="{FF2B5EF4-FFF2-40B4-BE49-F238E27FC236}">
                <a16:creationId xmlns:a16="http://schemas.microsoft.com/office/drawing/2014/main" id="{D21E74DD-CA16-4EF8-9EBA-747709B497BE}"/>
              </a:ext>
            </a:extLst>
          </p:cNvPr>
          <p:cNvSpPr txBox="1"/>
          <p:nvPr/>
        </p:nvSpPr>
        <p:spPr>
          <a:xfrm rot="16200000">
            <a:off x="2907919" y="6057990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cs typeface="Plus Jakarta Sans SemiBold" pitchFamily="2" charset="-18"/>
              </a:rPr>
              <a:t>5068</a:t>
            </a:r>
            <a:endParaRPr dirty="0">
              <a:latin typeface="Plus Jakarta Sans SemiBold" pitchFamily="2" charset="-18"/>
              <a:cs typeface="Plus Jakarta Sans SemiBold" pitchFamily="2" charset="-18"/>
            </a:endParaRPr>
          </a:p>
        </p:txBody>
      </p:sp>
      <p:sp>
        <p:nvSpPr>
          <p:cNvPr id="32" name="pole tekstowe 9">
            <a:extLst>
              <a:ext uri="{FF2B5EF4-FFF2-40B4-BE49-F238E27FC236}">
                <a16:creationId xmlns:a16="http://schemas.microsoft.com/office/drawing/2014/main" id="{8F185C85-CFF7-433E-8599-D086F64B75D8}"/>
              </a:ext>
            </a:extLst>
          </p:cNvPr>
          <p:cNvSpPr txBox="1"/>
          <p:nvPr/>
        </p:nvSpPr>
        <p:spPr>
          <a:xfrm rot="16200000">
            <a:off x="5726888" y="6121335"/>
            <a:ext cx="640558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cs typeface="Plus Jakarta Sans SemiBold" pitchFamily="2" charset="-18"/>
              </a:rPr>
              <a:t>1290</a:t>
            </a:r>
            <a:endParaRPr dirty="0">
              <a:latin typeface="Plus Jakarta Sans SemiBold" pitchFamily="2" charset="-18"/>
              <a:cs typeface="Plus Jakarta Sans SemiBold" pitchFamily="2" charset="-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C81631A-4C67-7B10-7882-3F39D38B648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2995" y="1667492"/>
            <a:ext cx="1314024" cy="131755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CD399DB-2121-4DFA-9B00-28141A6C5BC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08390" y="3272898"/>
            <a:ext cx="1312265" cy="1317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037A050-6614-A2E3-13C8-CBE9EC29DAC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9122" y="4881108"/>
            <a:ext cx="1409719" cy="131041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81050835-A3F2-895E-213B-6524E3ABA60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207027" y="4881108"/>
            <a:ext cx="1315840" cy="1317852"/>
          </a:xfrm>
          <a:prstGeom prst="rect">
            <a:avLst/>
          </a:prstGeom>
        </p:spPr>
      </p:pic>
      <p:pic>
        <p:nvPicPr>
          <p:cNvPr id="2" name="Grafika 1">
            <a:extLst>
              <a:ext uri="{FF2B5EF4-FFF2-40B4-BE49-F238E27FC236}">
                <a16:creationId xmlns:a16="http://schemas.microsoft.com/office/drawing/2014/main" id="{1AA4A30D-411C-4375-94B9-F037AC27845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730304" y="5104617"/>
            <a:ext cx="839353" cy="1080000"/>
          </a:xfrm>
          <a:prstGeom prst="rect">
            <a:avLst/>
          </a:prstGeom>
        </p:spPr>
      </p:pic>
      <p:pic>
        <p:nvPicPr>
          <p:cNvPr id="4" name="Grafika 3">
            <a:extLst>
              <a:ext uri="{FF2B5EF4-FFF2-40B4-BE49-F238E27FC236}">
                <a16:creationId xmlns:a16="http://schemas.microsoft.com/office/drawing/2014/main" id="{00660F3A-4164-4E85-81F9-562C28449F3D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321696" y="5395854"/>
            <a:ext cx="536112" cy="7887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0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0"/>
                            </p:stCondLst>
                            <p:childTnLst>
                              <p:par>
                                <p:cTn id="7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4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7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500"/>
                            </p:stCondLst>
                            <p:childTnLst>
                              <p:par>
                                <p:cTn id="7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4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6000"/>
                            </p:stCondLst>
                            <p:childTnLst>
                              <p:par>
                                <p:cTn id="86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8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9" grpId="0" animBg="1"/>
      <p:bldP spid="280" grpId="0" animBg="1"/>
      <p:bldP spid="281" grpId="0" animBg="1"/>
      <p:bldP spid="282" grpId="0" animBg="1"/>
      <p:bldP spid="283" grpId="0" animBg="1"/>
      <p:bldP spid="284" grpId="0" animBg="1"/>
      <p:bldP spid="285" grpId="0" animBg="1"/>
      <p:bldP spid="286" grpId="0" animBg="1"/>
      <p:bldP spid="287" grpId="0" animBg="1"/>
      <p:bldP spid="288" grpId="0" animBg="1"/>
      <p:bldP spid="289" grpId="0" animBg="1"/>
      <p:bldP spid="290" grpId="0" animBg="1"/>
      <p:bldP spid="300" grpId="0" animBg="1"/>
      <p:bldP spid="31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5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06" name="Obraz 19" descr="Obraz 19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2306" y="811530"/>
            <a:ext cx="4487318" cy="587838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7" name="Obraz 14" descr="Obraz 14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4229" y="911252"/>
            <a:ext cx="4444032" cy="5821680"/>
          </a:xfrm>
          <a:prstGeom prst="rect">
            <a:avLst/>
          </a:prstGeom>
          <a:ln w="12700">
            <a:miter lim="400000"/>
          </a:ln>
        </p:spPr>
      </p:pic>
      <p:sp>
        <p:nvSpPr>
          <p:cNvPr id="308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09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310" name="Obraz 21" descr="Obraz 21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482" y="1661252"/>
            <a:ext cx="4552951" cy="4552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13" name="SKARA_2.tif" descr="SKARA_2.tif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-394829" y="859125"/>
            <a:ext cx="5988270" cy="5987257"/>
          </a:xfrm>
          <a:prstGeom prst="rect">
            <a:avLst/>
          </a:prstGeom>
          <a:ln w="12700">
            <a:miter lim="400000"/>
          </a:ln>
        </p:spPr>
      </p:pic>
      <p:pic>
        <p:nvPicPr>
          <p:cNvPr id="314" name="SKARA_SOCKET.tif" descr="SKARA_SOCKET.tif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1347655" y="888814"/>
            <a:ext cx="5988422" cy="5987409"/>
          </a:xfrm>
          <a:prstGeom prst="rect">
            <a:avLst/>
          </a:prstGeom>
          <a:ln w="12700">
            <a:miter lim="400000"/>
          </a:ln>
        </p:spPr>
      </p:pic>
      <p:sp>
        <p:nvSpPr>
          <p:cNvPr id="315" name="Elipsa 21"/>
          <p:cNvSpPr/>
          <p:nvPr/>
        </p:nvSpPr>
        <p:spPr>
          <a:xfrm>
            <a:off x="1920734" y="4799824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F2F74D43-BD5C-4F44-9893-308E3B9B2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5821" y="2390117"/>
            <a:ext cx="4058495" cy="2135254"/>
          </a:xfrm>
          <a:prstGeom prst="rect">
            <a:avLst/>
          </a:prstGeom>
        </p:spPr>
      </p:pic>
      <p:sp>
        <p:nvSpPr>
          <p:cNvPr id="316" name="pole tekstowe 9"/>
          <p:cNvSpPr txBox="1"/>
          <p:nvPr/>
        </p:nvSpPr>
        <p:spPr>
          <a:xfrm>
            <a:off x="5059832" y="4890749"/>
            <a:ext cx="155903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aluminium body</a:t>
            </a:r>
          </a:p>
        </p:txBody>
      </p:sp>
      <p:sp>
        <p:nvSpPr>
          <p:cNvPr id="318" name="Elipsa 21"/>
          <p:cNvSpPr/>
          <p:nvPr/>
        </p:nvSpPr>
        <p:spPr>
          <a:xfrm>
            <a:off x="2409679" y="164939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19" name="Łącznik prosty 16"/>
          <p:cNvSpPr/>
          <p:nvPr/>
        </p:nvSpPr>
        <p:spPr>
          <a:xfrm>
            <a:off x="3250713" y="2071793"/>
            <a:ext cx="3785718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0" name="Prostokąt 18"/>
          <p:cNvSpPr txBox="1"/>
          <p:nvPr/>
        </p:nvSpPr>
        <p:spPr>
          <a:xfrm>
            <a:off x="5311369" y="1353614"/>
            <a:ext cx="22765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LED lens type V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lens versions avail.)</a:t>
            </a:r>
          </a:p>
        </p:txBody>
      </p:sp>
      <p:sp>
        <p:nvSpPr>
          <p:cNvPr id="321" name="pole tekstowe 27"/>
          <p:cNvSpPr txBox="1"/>
          <p:nvPr/>
        </p:nvSpPr>
        <p:spPr>
          <a:xfrm>
            <a:off x="7612707" y="2613959"/>
            <a:ext cx="3523914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colour temp. 3000K or 4000K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luminous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flux 604lm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driver durability 50 000h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over 260 000h </a:t>
            </a:r>
          </a:p>
        </p:txBody>
      </p:sp>
      <p:sp>
        <p:nvSpPr>
          <p:cNvPr id="322" name="Elipsa 21"/>
          <p:cNvSpPr/>
          <p:nvPr/>
        </p:nvSpPr>
        <p:spPr>
          <a:xfrm>
            <a:off x="3981727" y="2810492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23" name="Łącznik prosty 49"/>
          <p:cNvSpPr/>
          <p:nvPr/>
        </p:nvSpPr>
        <p:spPr>
          <a:xfrm flipH="1" flipV="1">
            <a:off x="4825816" y="3232888"/>
            <a:ext cx="242385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4" name="Prostokąt 52"/>
          <p:cNvSpPr txBox="1"/>
          <p:nvPr/>
        </p:nvSpPr>
        <p:spPr>
          <a:xfrm>
            <a:off x="4963865" y="2500788"/>
            <a:ext cx="2423851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 electric socket E (Uni)</a:t>
            </a:r>
          </a:p>
          <a:p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socket versions possible)</a:t>
            </a:r>
          </a:p>
        </p:txBody>
      </p:sp>
      <p:sp>
        <p:nvSpPr>
          <p:cNvPr id="325" name="Łącznik prosty 23"/>
          <p:cNvSpPr/>
          <p:nvPr/>
        </p:nvSpPr>
        <p:spPr>
          <a:xfrm>
            <a:off x="2765527" y="5240829"/>
            <a:ext cx="3654147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26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27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28" name="pole tekstowe 10"/>
          <p:cNvSpPr txBox="1"/>
          <p:nvPr/>
        </p:nvSpPr>
        <p:spPr>
          <a:xfrm>
            <a:off x="7474154" y="1385161"/>
            <a:ext cx="3174906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Skara</a:t>
            </a:r>
            <a:r>
              <a:rPr sz="4500" dirty="0"/>
              <a:t> </a:t>
            </a:r>
            <a:r>
              <a:rPr sz="4500" b="1" dirty="0">
                <a:latin typeface="Plus Jakarta Sans" pitchFamily="2" charset="-18"/>
                <a:cs typeface="Plus Jakarta Sans" pitchFamily="2" charset="-18"/>
              </a:rPr>
              <a:t>2947</a:t>
            </a:r>
          </a:p>
        </p:txBody>
      </p:sp>
      <p:sp>
        <p:nvSpPr>
          <p:cNvPr id="332" name="pole tekstowe 9"/>
          <p:cNvSpPr txBox="1"/>
          <p:nvPr/>
        </p:nvSpPr>
        <p:spPr>
          <a:xfrm>
            <a:off x="2409679" y="6525046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2935</a:t>
            </a:r>
          </a:p>
        </p:txBody>
      </p:sp>
      <p:sp>
        <p:nvSpPr>
          <p:cNvPr id="333" name="pole tekstowe 9"/>
          <p:cNvSpPr txBox="1"/>
          <p:nvPr/>
        </p:nvSpPr>
        <p:spPr>
          <a:xfrm>
            <a:off x="4102272" y="6536946"/>
            <a:ext cx="653382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2947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1028EF5-C022-AE79-754C-3A21C8DFEC8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532430" y="4885699"/>
            <a:ext cx="1430462" cy="132856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667B686-49E7-EC35-18E2-808A1CA25C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87651" y="4885700"/>
            <a:ext cx="1326721" cy="1328504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1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3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6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15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5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5" grpId="0" animBg="1"/>
      <p:bldP spid="316" grpId="0" animBg="1"/>
      <p:bldP spid="318" grpId="0" animBg="1"/>
      <p:bldP spid="319" grpId="0" animBg="1"/>
      <p:bldP spid="320" grpId="0" animBg="1"/>
      <p:bldP spid="321" grpId="0" animBg="1"/>
      <p:bldP spid="322" grpId="0" animBg="1"/>
      <p:bldP spid="323" grpId="0" animBg="1"/>
      <p:bldP spid="324" grpId="0" animBg="1"/>
      <p:bldP spid="325" grpId="0" animBg="1"/>
      <p:bldP spid="328" grpId="0" animBg="1"/>
      <p:bldP spid="332" grpId="0" animBg="1"/>
      <p:bldP spid="3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5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0" name="Grafika 19">
            <a:extLst>
              <a:ext uri="{FF2B5EF4-FFF2-40B4-BE49-F238E27FC236}">
                <a16:creationId xmlns:a16="http://schemas.microsoft.com/office/drawing/2014/main" id="{FB3B47A8-D1FE-4E82-97AB-7233FEF0D0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409716"/>
            <a:ext cx="4058495" cy="2133761"/>
          </a:xfrm>
          <a:prstGeom prst="rect">
            <a:avLst/>
          </a:prstGeom>
        </p:spPr>
      </p:pic>
      <p:pic>
        <p:nvPicPr>
          <p:cNvPr id="346" name="TRYSIL_GR__PRO_OFF.tif" descr="TRYSIL_GR__PRO_OFF.tif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3607" y="806650"/>
            <a:ext cx="6076754" cy="6075562"/>
          </a:xfrm>
          <a:prstGeom prst="rect">
            <a:avLst/>
          </a:prstGeom>
          <a:ln w="12700">
            <a:miter lim="400000"/>
          </a:ln>
        </p:spPr>
      </p:pic>
      <p:sp>
        <p:nvSpPr>
          <p:cNvPr id="336" name="pole tekstowe 9"/>
          <p:cNvSpPr txBox="1"/>
          <p:nvPr/>
        </p:nvSpPr>
        <p:spPr>
          <a:xfrm>
            <a:off x="767976" y="5840001"/>
            <a:ext cx="200134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durable mount system </a:t>
            </a:r>
          </a:p>
        </p:txBody>
      </p:sp>
      <p:sp>
        <p:nvSpPr>
          <p:cNvPr id="337" name="Łącznik prosty 16"/>
          <p:cNvSpPr/>
          <p:nvPr/>
        </p:nvSpPr>
        <p:spPr>
          <a:xfrm>
            <a:off x="4950508" y="2311876"/>
            <a:ext cx="2285183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39" name="pole tekstowe 27"/>
          <p:cNvSpPr txBox="1"/>
          <p:nvPr/>
        </p:nvSpPr>
        <p:spPr>
          <a:xfrm>
            <a:off x="7593775" y="2606676"/>
            <a:ext cx="399054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7.4W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703lm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95lm/W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&gt;109 000h</a:t>
            </a:r>
          </a:p>
        </p:txBody>
      </p:sp>
      <p:sp>
        <p:nvSpPr>
          <p:cNvPr id="34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4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42" name="pole tekstowe 10"/>
          <p:cNvSpPr txBox="1"/>
          <p:nvPr/>
        </p:nvSpPr>
        <p:spPr>
          <a:xfrm>
            <a:off x="7525821" y="1371682"/>
            <a:ext cx="2932852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Trysil</a:t>
            </a:r>
            <a:r>
              <a:rPr lang="pl-PL" sz="4500" b="1" dirty="0">
                <a:latin typeface="Plus Jakarta Sans" pitchFamily="2" charset="-18"/>
                <a:cs typeface="Plus Jakarta Sans" pitchFamily="2" charset="-18"/>
              </a:rPr>
              <a:t> 1100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347" name="Elipsa 21"/>
          <p:cNvSpPr/>
          <p:nvPr/>
        </p:nvSpPr>
        <p:spPr>
          <a:xfrm>
            <a:off x="2863511" y="576766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48" name="Elipsa 21"/>
          <p:cNvSpPr/>
          <p:nvPr/>
        </p:nvSpPr>
        <p:spPr>
          <a:xfrm>
            <a:off x="4109474" y="1889479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49" name="Elipsa 21"/>
          <p:cNvSpPr/>
          <p:nvPr/>
        </p:nvSpPr>
        <p:spPr>
          <a:xfrm>
            <a:off x="3207191" y="3490346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50" name="Łącznik prosty 49"/>
          <p:cNvSpPr/>
          <p:nvPr/>
        </p:nvSpPr>
        <p:spPr>
          <a:xfrm flipH="1">
            <a:off x="4042573" y="3912742"/>
            <a:ext cx="173522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1" name="Prostokąt 52"/>
          <p:cNvSpPr txBox="1"/>
          <p:nvPr/>
        </p:nvSpPr>
        <p:spPr>
          <a:xfrm>
            <a:off x="4382230" y="3606326"/>
            <a:ext cx="173522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aluminium body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352" name="Łącznik prosty 23"/>
          <p:cNvSpPr/>
          <p:nvPr/>
        </p:nvSpPr>
        <p:spPr>
          <a:xfrm>
            <a:off x="794104" y="6190064"/>
            <a:ext cx="2077267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" name="Prostokąt 18">
            <a:extLst>
              <a:ext uri="{FF2B5EF4-FFF2-40B4-BE49-F238E27FC236}">
                <a16:creationId xmlns:a16="http://schemas.microsoft.com/office/drawing/2014/main" id="{6D689B14-B723-0831-9902-64B8540053F6}"/>
              </a:ext>
            </a:extLst>
          </p:cNvPr>
          <p:cNvSpPr txBox="1"/>
          <p:nvPr/>
        </p:nvSpPr>
        <p:spPr>
          <a:xfrm>
            <a:off x="5413076" y="1545809"/>
            <a:ext cx="22765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LED lens type V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lens versions avail.)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B67DB70-5BE5-5CBF-BCF0-F18A05EBB8E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0328" y="4885700"/>
            <a:ext cx="1430463" cy="13318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E9F65C8-F478-DFB9-58A3-CD49773090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328489" y="4885700"/>
            <a:ext cx="1326472" cy="132850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6" grpId="0" animBg="1"/>
      <p:bldP spid="337" grpId="0" animBg="1"/>
      <p:bldP spid="339" grpId="0" animBg="1"/>
      <p:bldP spid="342" grpId="0" animBg="1"/>
      <p:bldP spid="347" grpId="0" animBg="1"/>
      <p:bldP spid="348" grpId="0" animBg="1"/>
      <p:bldP spid="349" grpId="0" animBg="1"/>
      <p:bldP spid="350" grpId="0" animBg="1"/>
      <p:bldP spid="351" grpId="0" animBg="1"/>
      <p:bldP spid="352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55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56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357" name="TRYSIL_GR__PRO_OFF_ZOOM.tif" descr="TRYSIL_GR__PRO_OFF_ZOOM.tif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11728" y="1617464"/>
            <a:ext cx="5526216" cy="5525099"/>
          </a:xfrm>
          <a:prstGeom prst="rect">
            <a:avLst/>
          </a:prstGeom>
          <a:ln w="12700">
            <a:miter lim="400000"/>
          </a:ln>
        </p:spPr>
      </p:pic>
      <p:sp>
        <p:nvSpPr>
          <p:cNvPr id="358" name="Prostokąt"/>
          <p:cNvSpPr/>
          <p:nvPr/>
        </p:nvSpPr>
        <p:spPr>
          <a:xfrm>
            <a:off x="0" y="914400"/>
            <a:ext cx="12219385" cy="5950347"/>
          </a:xfrm>
          <a:prstGeom prst="rect">
            <a:avLst/>
          </a:prstGeom>
          <a:solidFill>
            <a:srgbClr val="535353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/>
          <a:p>
            <a:endParaRPr/>
          </a:p>
        </p:txBody>
      </p:sp>
      <p:pic>
        <p:nvPicPr>
          <p:cNvPr id="359" name="TRYSIL_GR__PRO_ON_ZOOM.tif" descr="TRYSIL_GR__PRO_ON_ZOOM.tif"/>
          <p:cNvPicPr>
            <a:picLocks noChangeAspect="1"/>
          </p:cNvPicPr>
          <p:nvPr/>
        </p:nvPicPr>
        <p:blipFill>
          <a:blip r:embed="rId6" cstate="screen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0956" y="1646685"/>
            <a:ext cx="5467761" cy="5466657"/>
          </a:xfrm>
          <a:prstGeom prst="rect">
            <a:avLst/>
          </a:prstGeom>
          <a:ln w="12700">
            <a:miter lim="400000"/>
          </a:ln>
        </p:spPr>
      </p:pic>
      <p:sp>
        <p:nvSpPr>
          <p:cNvPr id="360" name="Kształt"/>
          <p:cNvSpPr/>
          <p:nvPr/>
        </p:nvSpPr>
        <p:spPr>
          <a:xfrm>
            <a:off x="2316480" y="2430780"/>
            <a:ext cx="7223760" cy="476803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255" y="1680"/>
                </a:moveTo>
                <a:lnTo>
                  <a:pt x="29" y="7808"/>
                </a:lnTo>
                <a:lnTo>
                  <a:pt x="0" y="21600"/>
                </a:lnTo>
                <a:lnTo>
                  <a:pt x="21600" y="21503"/>
                </a:lnTo>
                <a:lnTo>
                  <a:pt x="11087" y="1126"/>
                </a:lnTo>
                <a:lnTo>
                  <a:pt x="8974" y="0"/>
                </a:lnTo>
                <a:lnTo>
                  <a:pt x="3255" y="1680"/>
                </a:lnTo>
                <a:close/>
              </a:path>
            </a:pathLst>
          </a:custGeom>
          <a:gradFill>
            <a:gsLst>
              <a:gs pos="0">
                <a:schemeClr val="accent4">
                  <a:lumOff val="25000"/>
                  <a:alpha val="17876"/>
                </a:schemeClr>
              </a:gs>
              <a:gs pos="100000">
                <a:srgbClr val="FEFDF6">
                  <a:alpha val="14255"/>
                </a:srgbClr>
              </a:gs>
            </a:gsLst>
            <a:lin ang="3196827"/>
          </a:gradFill>
          <a:ln w="12700">
            <a:miter lim="400000"/>
          </a:ln>
          <a:effectLst>
            <a:softEdge rad="317500"/>
          </a:effectLst>
        </p:spPr>
        <p:txBody>
          <a:bodyPr lIns="45719" rIns="45719"/>
          <a:lstStyle/>
          <a:p>
            <a:pPr>
              <a:defRPr>
                <a:solidFill>
                  <a:srgbClr val="000000">
                    <a:alpha val="33923"/>
                  </a:srgbClr>
                </a:solidFill>
              </a:defRPr>
            </a:pPr>
            <a:endParaRPr/>
          </a:p>
        </p:txBody>
      </p:sp>
      <p:pic>
        <p:nvPicPr>
          <p:cNvPr id="361" name="TRYSIL1.jpg" descr="TRYSIL1.jpg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965515" y="1659732"/>
            <a:ext cx="4570885" cy="454342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1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1000"/>
                                        <p:tgtEl>
                                          <p:spTgt spid="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2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3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3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1" fill="hold" grpId="3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1500"/>
                                        <p:tgtEl>
                                          <p:spTgt spid="3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" grpId="1" animBg="1" advAuto="0"/>
      <p:bldP spid="359" grpId="2" animBg="1" advAuto="0"/>
      <p:bldP spid="360" grpId="3" animBg="1" advAuto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1" name="553GR_5094GR_CLEAR_OFF.tif" descr="553GR_5094GR_CLEAR_OFF.tif">
            <a:extLst>
              <a:ext uri="{FF2B5EF4-FFF2-40B4-BE49-F238E27FC236}">
                <a16:creationId xmlns:a16="http://schemas.microsoft.com/office/drawing/2014/main" id="{A7DCAE8A-A645-4570-A4A8-D232C989892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99852" y="1329228"/>
            <a:ext cx="8282650" cy="8282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60F1530B-871F-40FC-B42E-5E00D4DFE9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366" name="Elipsa 21"/>
          <p:cNvSpPr/>
          <p:nvPr/>
        </p:nvSpPr>
        <p:spPr>
          <a:xfrm>
            <a:off x="3319076" y="5584806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67" name="pole tekstowe 9"/>
          <p:cNvSpPr txBox="1"/>
          <p:nvPr/>
        </p:nvSpPr>
        <p:spPr>
          <a:xfrm>
            <a:off x="5282008" y="5469314"/>
            <a:ext cx="165008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service door </a:t>
            </a:r>
          </a:p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for easy access</a:t>
            </a:r>
          </a:p>
        </p:txBody>
      </p:sp>
      <p:sp>
        <p:nvSpPr>
          <p:cNvPr id="368" name="Elipsa 21"/>
          <p:cNvSpPr/>
          <p:nvPr/>
        </p:nvSpPr>
        <p:spPr>
          <a:xfrm>
            <a:off x="3319076" y="164939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69" name="Łącznik prosty 16"/>
          <p:cNvSpPr/>
          <p:nvPr/>
        </p:nvSpPr>
        <p:spPr>
          <a:xfrm>
            <a:off x="4159087" y="2071793"/>
            <a:ext cx="2877344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0" name="Prostokąt 18"/>
          <p:cNvSpPr txBox="1"/>
          <p:nvPr/>
        </p:nvSpPr>
        <p:spPr>
          <a:xfrm>
            <a:off x="4319452" y="1525768"/>
            <a:ext cx="3113410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improved luminous flux 1416lm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(in comparison with classic versions)</a:t>
            </a:r>
          </a:p>
        </p:txBody>
      </p:sp>
      <p:sp>
        <p:nvSpPr>
          <p:cNvPr id="371" name="pole tekstowe 27"/>
          <p:cNvSpPr txBox="1"/>
          <p:nvPr/>
        </p:nvSpPr>
        <p:spPr>
          <a:xfrm>
            <a:off x="7632636" y="2564966"/>
            <a:ext cx="3871943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IK10 (excellent durability )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22.2W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colour temp. 3000K/4000K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72 000h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driver durability 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0.95</a:t>
            </a:r>
          </a:p>
        </p:txBody>
      </p:sp>
      <p:sp>
        <p:nvSpPr>
          <p:cNvPr id="372" name="Elipsa 21"/>
          <p:cNvSpPr/>
          <p:nvPr/>
        </p:nvSpPr>
        <p:spPr>
          <a:xfrm>
            <a:off x="4007854" y="2810492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73" name="Łącznik prosty 49"/>
          <p:cNvSpPr/>
          <p:nvPr/>
        </p:nvSpPr>
        <p:spPr>
          <a:xfrm flipH="1" flipV="1">
            <a:off x="4843235" y="3232888"/>
            <a:ext cx="181882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4" name="Prostokąt 52"/>
          <p:cNvSpPr txBox="1"/>
          <p:nvPr/>
        </p:nvSpPr>
        <p:spPr>
          <a:xfrm>
            <a:off x="5101152" y="2712145"/>
            <a:ext cx="241032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transparent PMMA </a:t>
            </a:r>
          </a:p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diffuser</a:t>
            </a:r>
          </a:p>
        </p:txBody>
      </p:sp>
      <p:sp>
        <p:nvSpPr>
          <p:cNvPr id="375" name="Łącznik prosty 23"/>
          <p:cNvSpPr/>
          <p:nvPr/>
        </p:nvSpPr>
        <p:spPr>
          <a:xfrm>
            <a:off x="4153013" y="6025811"/>
            <a:ext cx="2509043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76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77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78" name="pole tekstowe 10"/>
          <p:cNvSpPr txBox="1"/>
          <p:nvPr/>
        </p:nvSpPr>
        <p:spPr>
          <a:xfrm>
            <a:off x="7456613" y="1394963"/>
            <a:ext cx="3235820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ea typeface="Open Sans ExtraBold" pitchFamily="2" charset="0"/>
                <a:cs typeface="Plus Jakarta Sans" pitchFamily="2" charset="-18"/>
              </a:rPr>
              <a:t>Narvik</a:t>
            </a:r>
            <a:r>
              <a:rPr sz="4500" b="1" dirty="0">
                <a:latin typeface="Plus Jakarta Sans" pitchFamily="2" charset="-18"/>
                <a:ea typeface="Open Sans ExtraBold" pitchFamily="2" charset="0"/>
                <a:cs typeface="Plus Jakarta Sans" pitchFamily="2" charset="-18"/>
              </a:rPr>
              <a:t> 1736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5BDD107-63F4-578E-AD94-346520D472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30137" y="4885699"/>
            <a:ext cx="1432460" cy="1328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A70C41-8F41-0A1D-6F04-6BDB3CB70F5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3997" y="4885699"/>
            <a:ext cx="1328492" cy="132849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3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3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4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3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4" grpId="0" animBg="1"/>
      <p:bldP spid="366" grpId="0" animBg="1"/>
      <p:bldP spid="367" grpId="0" animBg="1"/>
      <p:bldP spid="368" grpId="0" animBg="1"/>
      <p:bldP spid="369" grpId="0" animBg="1"/>
      <p:bldP spid="370" grpId="0" animBg="1"/>
      <p:bldP spid="371" grpId="0" animBg="1"/>
      <p:bldP spid="372" grpId="0" animBg="1"/>
      <p:bldP spid="373" grpId="0" animBg="1"/>
      <p:bldP spid="374" grpId="0" animBg="1"/>
      <p:bldP spid="375" grpId="0" animBg="1"/>
      <p:bldP spid="37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83" name="553GR_5094GR_CLEAR_OFF.tif" descr="553GR_5094GR_CLEAR_OFF.tif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511" y="1329228"/>
            <a:ext cx="5528772" cy="5528772"/>
          </a:xfrm>
          <a:prstGeom prst="rect">
            <a:avLst/>
          </a:prstGeom>
          <a:ln w="12700">
            <a:miter lim="400000"/>
          </a:ln>
        </p:spPr>
      </p:pic>
      <p:sp>
        <p:nvSpPr>
          <p:cNvPr id="384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85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16D4CF34-6D60-4A7C-B7CC-7DABD118CED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482" y="1659168"/>
            <a:ext cx="4552952" cy="45529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8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13" name="Grafika 12">
            <a:extLst>
              <a:ext uri="{FF2B5EF4-FFF2-40B4-BE49-F238E27FC236}">
                <a16:creationId xmlns:a16="http://schemas.microsoft.com/office/drawing/2014/main" id="{D0633691-E368-4602-A68F-37B8574182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39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9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92" name="pole tekstowe 10"/>
          <p:cNvSpPr txBox="1"/>
          <p:nvPr/>
        </p:nvSpPr>
        <p:spPr>
          <a:xfrm>
            <a:off x="7461742" y="1373144"/>
            <a:ext cx="392350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Namsos</a:t>
            </a:r>
            <a:r>
              <a:rPr lang="pl-PL" sz="4500" b="1" dirty="0">
                <a:latin typeface="Plus Jakarta Sans" pitchFamily="2" charset="-18"/>
                <a:cs typeface="Plus Jakarta Sans" pitchFamily="2" charset="-18"/>
              </a:rPr>
              <a:t> 6033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pic>
        <p:nvPicPr>
          <p:cNvPr id="394" name="Obraz 19" descr="Obraz 19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5979" y="1583026"/>
            <a:ext cx="4456105" cy="6866201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11" name="pole tekstowe 27">
            <a:extLst>
              <a:ext uri="{FF2B5EF4-FFF2-40B4-BE49-F238E27FC236}">
                <a16:creationId xmlns:a16="http://schemas.microsoft.com/office/drawing/2014/main" id="{0B104072-73E7-4DBA-BD6D-5026FF17AED9}"/>
              </a:ext>
            </a:extLst>
          </p:cNvPr>
          <p:cNvSpPr txBox="1"/>
          <p:nvPr/>
        </p:nvSpPr>
        <p:spPr>
          <a:xfrm>
            <a:off x="7642359" y="2540609"/>
            <a:ext cx="3875190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IK07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wattage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13.8W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luminous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flux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904lm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efficiency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65.5lm/W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power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factor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PF 0,98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L70/B50  &gt;102 000h</a:t>
            </a:r>
          </a:p>
        </p:txBody>
      </p:sp>
      <p:sp>
        <p:nvSpPr>
          <p:cNvPr id="14" name="Elipsa 21">
            <a:extLst>
              <a:ext uri="{FF2B5EF4-FFF2-40B4-BE49-F238E27FC236}">
                <a16:creationId xmlns:a16="http://schemas.microsoft.com/office/drawing/2014/main" id="{67E78169-8BDE-4D73-BF30-ED477E8009A2}"/>
              </a:ext>
            </a:extLst>
          </p:cNvPr>
          <p:cNvSpPr/>
          <p:nvPr/>
        </p:nvSpPr>
        <p:spPr>
          <a:xfrm>
            <a:off x="3664324" y="2007171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5" name="Łącznik prosty 16">
            <a:extLst>
              <a:ext uri="{FF2B5EF4-FFF2-40B4-BE49-F238E27FC236}">
                <a16:creationId xmlns:a16="http://schemas.microsoft.com/office/drawing/2014/main" id="{83FE0B5D-6697-4418-9389-E48A049109E3}"/>
              </a:ext>
            </a:extLst>
          </p:cNvPr>
          <p:cNvSpPr/>
          <p:nvPr/>
        </p:nvSpPr>
        <p:spPr>
          <a:xfrm>
            <a:off x="4504335" y="2429567"/>
            <a:ext cx="222072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Prostokąt 18">
            <a:extLst>
              <a:ext uri="{FF2B5EF4-FFF2-40B4-BE49-F238E27FC236}">
                <a16:creationId xmlns:a16="http://schemas.microsoft.com/office/drawing/2014/main" id="{8A6C2240-EBFA-4928-8465-5895591A726C}"/>
              </a:ext>
            </a:extLst>
          </p:cNvPr>
          <p:cNvSpPr txBox="1"/>
          <p:nvPr/>
        </p:nvSpPr>
        <p:spPr>
          <a:xfrm>
            <a:off x="5183450" y="1883541"/>
            <a:ext cx="2077267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safety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satin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glass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DALI 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17" name="Elipsa 21">
            <a:extLst>
              <a:ext uri="{FF2B5EF4-FFF2-40B4-BE49-F238E27FC236}">
                <a16:creationId xmlns:a16="http://schemas.microsoft.com/office/drawing/2014/main" id="{FAB457B1-EC76-4790-9112-AE4D1B34EB60}"/>
              </a:ext>
            </a:extLst>
          </p:cNvPr>
          <p:cNvSpPr/>
          <p:nvPr/>
        </p:nvSpPr>
        <p:spPr>
          <a:xfrm>
            <a:off x="2819531" y="3031413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8" name="Łącznik prosty 16">
            <a:extLst>
              <a:ext uri="{FF2B5EF4-FFF2-40B4-BE49-F238E27FC236}">
                <a16:creationId xmlns:a16="http://schemas.microsoft.com/office/drawing/2014/main" id="{A234AF99-1823-4904-933F-61C729EEF1F6}"/>
              </a:ext>
            </a:extLst>
          </p:cNvPr>
          <p:cNvSpPr/>
          <p:nvPr/>
        </p:nvSpPr>
        <p:spPr>
          <a:xfrm>
            <a:off x="598811" y="3442865"/>
            <a:ext cx="222072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Prostokąt 18">
            <a:extLst>
              <a:ext uri="{FF2B5EF4-FFF2-40B4-BE49-F238E27FC236}">
                <a16:creationId xmlns:a16="http://schemas.microsoft.com/office/drawing/2014/main" id="{6CDDAB6D-3DEE-4FD9-87F0-18E73DB6756D}"/>
              </a:ext>
            </a:extLst>
          </p:cNvPr>
          <p:cNvSpPr txBox="1"/>
          <p:nvPr/>
        </p:nvSpPr>
        <p:spPr>
          <a:xfrm>
            <a:off x="561325" y="3117752"/>
            <a:ext cx="207726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aluminium body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9C1983-1FCC-4764-5D15-F90CE763C5E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28904" y="4885699"/>
            <a:ext cx="1326460" cy="1328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350E215-3B5E-0E19-D70D-F20512E5210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94376" y="4885699"/>
            <a:ext cx="1328491" cy="1328491"/>
          </a:xfrm>
          <a:prstGeom prst="rect">
            <a:avLst/>
          </a:prstGeom>
        </p:spPr>
      </p:pic>
      <p:sp>
        <p:nvSpPr>
          <p:cNvPr id="7" name="Elipsa 21">
            <a:extLst>
              <a:ext uri="{FF2B5EF4-FFF2-40B4-BE49-F238E27FC236}">
                <a16:creationId xmlns:a16="http://schemas.microsoft.com/office/drawing/2014/main" id="{7346B2CA-E133-86F1-E345-CD67AAA15DFC}"/>
              </a:ext>
            </a:extLst>
          </p:cNvPr>
          <p:cNvSpPr/>
          <p:nvPr/>
        </p:nvSpPr>
        <p:spPr>
          <a:xfrm>
            <a:off x="3773692" y="5623531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8" name="Łącznik prosty 16">
            <a:extLst>
              <a:ext uri="{FF2B5EF4-FFF2-40B4-BE49-F238E27FC236}">
                <a16:creationId xmlns:a16="http://schemas.microsoft.com/office/drawing/2014/main" id="{20118966-4A5D-53E8-DF05-148DCD4AF367}"/>
              </a:ext>
            </a:extLst>
          </p:cNvPr>
          <p:cNvSpPr/>
          <p:nvPr/>
        </p:nvSpPr>
        <p:spPr>
          <a:xfrm>
            <a:off x="4613703" y="6045927"/>
            <a:ext cx="222072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9" name="Prostokąt 18">
            <a:extLst>
              <a:ext uri="{FF2B5EF4-FFF2-40B4-BE49-F238E27FC236}">
                <a16:creationId xmlns:a16="http://schemas.microsoft.com/office/drawing/2014/main" id="{954D51E3-96BD-C4EB-82AA-36602BF7F6F4}"/>
              </a:ext>
            </a:extLst>
          </p:cNvPr>
          <p:cNvSpPr txBox="1"/>
          <p:nvPr/>
        </p:nvSpPr>
        <p:spPr>
          <a:xfrm>
            <a:off x="5013116" y="5704298"/>
            <a:ext cx="207726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robust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mount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system 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2" grpId="0" animBg="1"/>
      <p:bldP spid="11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7" grpId="0" animBg="1"/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B5F315AB-AB18-440B-BAFB-D5E88CF3844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974481" y="1656841"/>
            <a:ext cx="4552951" cy="4557362"/>
          </a:xfrm>
          <a:prstGeom prst="rect">
            <a:avLst/>
          </a:prstGeom>
        </p:spPr>
      </p:pic>
      <p:sp>
        <p:nvSpPr>
          <p:cNvPr id="398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399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00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9" name="Obraz 19" descr="Obraz 19">
            <a:extLst>
              <a:ext uri="{FF2B5EF4-FFF2-40B4-BE49-F238E27FC236}">
                <a16:creationId xmlns:a16="http://schemas.microsoft.com/office/drawing/2014/main" id="{8F878482-D0AD-4240-A834-B83D5F5EB924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2930" y="1583027"/>
            <a:ext cx="3409264" cy="525317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3">
            <a:extLst>
              <a:ext uri="{FF2B5EF4-FFF2-40B4-BE49-F238E27FC236}">
                <a16:creationId xmlns:a16="http://schemas.microsoft.com/office/drawing/2014/main" id="{034207B6-EB36-4973-AED1-1D5269A0E36F}"/>
              </a:ext>
            </a:extLst>
          </p:cNvPr>
          <p:cNvSpPr/>
          <p:nvPr/>
        </p:nvSpPr>
        <p:spPr>
          <a:xfrm>
            <a:off x="1662146" y="1643562"/>
            <a:ext cx="4552951" cy="455295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lumMod val="57000"/>
                  <a:lumOff val="43000"/>
                </a:schemeClr>
              </a:gs>
              <a:gs pos="50000">
                <a:schemeClr val="bg2">
                  <a:shade val="67500"/>
                  <a:satMod val="115000"/>
                  <a:lumMod val="32000"/>
                  <a:lumOff val="68000"/>
                </a:schemeClr>
              </a:gs>
              <a:gs pos="100000">
                <a:schemeClr val="bg2">
                  <a:shade val="100000"/>
                  <a:satMod val="115000"/>
                  <a:lumMod val="0"/>
                  <a:lumOff val="100000"/>
                </a:schemeClr>
              </a:gs>
            </a:gsLst>
            <a:lin ang="11400000" scaled="0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B3CD434-6822-3F23-671E-5CB599D1644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017" r="39667"/>
          <a:stretch/>
        </p:blipFill>
        <p:spPr>
          <a:xfrm rot="2340162">
            <a:off x="2911708" y="271857"/>
            <a:ext cx="1417038" cy="7616227"/>
          </a:xfrm>
          <a:prstGeom prst="rect">
            <a:avLst/>
          </a:prstGeom>
        </p:spPr>
      </p:pic>
      <p:sp>
        <p:nvSpPr>
          <p:cNvPr id="336" name="pole tekstowe 9"/>
          <p:cNvSpPr txBox="1"/>
          <p:nvPr/>
        </p:nvSpPr>
        <p:spPr>
          <a:xfrm>
            <a:off x="273685" y="4393002"/>
            <a:ext cx="200134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Plus Jakarta Sans Light" pitchFamily="2" charset="-18"/>
                <a:cs typeface="Plus Jakarta Sans Light" pitchFamily="2" charset="-18"/>
              </a:rPr>
              <a:t>flexible mount system </a:t>
            </a:r>
          </a:p>
        </p:txBody>
      </p:sp>
      <p:sp>
        <p:nvSpPr>
          <p:cNvPr id="339" name="pole tekstowe 27"/>
          <p:cNvSpPr txBox="1"/>
          <p:nvPr/>
        </p:nvSpPr>
        <p:spPr>
          <a:xfrm>
            <a:off x="7615713" y="2392278"/>
            <a:ext cx="399054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high IP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high IK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high corrosion an UV resistance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availability of various mount options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availability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of various finishes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availability of se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r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vice/spare parts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available as „families” </a:t>
            </a:r>
          </a:p>
        </p:txBody>
      </p:sp>
      <p:sp>
        <p:nvSpPr>
          <p:cNvPr id="34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4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42" name="pole tekstowe 10"/>
          <p:cNvSpPr txBox="1"/>
          <p:nvPr/>
        </p:nvSpPr>
        <p:spPr>
          <a:xfrm>
            <a:off x="7469635" y="1150327"/>
            <a:ext cx="339772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3600" b="1" dirty="0">
                <a:latin typeface="Plus Jakarta Sans" pitchFamily="2" charset="-18"/>
                <a:cs typeface="Plus Jakarta Sans" pitchFamily="2" charset="-18"/>
              </a:rPr>
              <a:t>Project lantern</a:t>
            </a:r>
          </a:p>
        </p:txBody>
      </p:sp>
      <p:sp>
        <p:nvSpPr>
          <p:cNvPr id="349" name="Elipsa 21"/>
          <p:cNvSpPr/>
          <p:nvPr/>
        </p:nvSpPr>
        <p:spPr>
          <a:xfrm>
            <a:off x="3647320" y="4180266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50" name="Łącznik prosty 49"/>
          <p:cNvSpPr/>
          <p:nvPr/>
        </p:nvSpPr>
        <p:spPr>
          <a:xfrm flipH="1">
            <a:off x="4375125" y="4545568"/>
            <a:ext cx="1735226" cy="1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51" name="Prostokąt 52"/>
          <p:cNvSpPr txBox="1"/>
          <p:nvPr/>
        </p:nvSpPr>
        <p:spPr>
          <a:xfrm>
            <a:off x="4630920" y="4237768"/>
            <a:ext cx="173522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Plus Jakarta Sans Light" pitchFamily="2" charset="-18"/>
                <a:cs typeface="Plus Jakarta Sans Light" pitchFamily="2" charset="-18"/>
              </a:rPr>
              <a:t>durable diffuser</a:t>
            </a:r>
          </a:p>
        </p:txBody>
      </p:sp>
      <p:sp>
        <p:nvSpPr>
          <p:cNvPr id="3" name="pole tekstowe 27">
            <a:extLst>
              <a:ext uri="{FF2B5EF4-FFF2-40B4-BE49-F238E27FC236}">
                <a16:creationId xmlns:a16="http://schemas.microsoft.com/office/drawing/2014/main" id="{A0E2BF07-7F59-4F28-8F8D-6AB4D243C2E7}"/>
              </a:ext>
            </a:extLst>
          </p:cNvPr>
          <p:cNvSpPr txBox="1"/>
          <p:nvPr/>
        </p:nvSpPr>
        <p:spPr>
          <a:xfrm>
            <a:off x="7591900" y="4229528"/>
            <a:ext cx="399054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over 90lm/W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availability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of 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various col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our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 temp.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availability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o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f various lens types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modern steering option (DALI, </a:t>
            </a:r>
            <a:r>
              <a:rPr lang="en-GB" dirty="0" err="1">
                <a:latin typeface="Plus Jakarta Sans Light" pitchFamily="2" charset="-18"/>
                <a:cs typeface="Plus Jakarta Sans Light" pitchFamily="2" charset="-18"/>
              </a:rPr>
              <a:t>Zhaga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)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high Ta (for selected locations)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&gt;100 000h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driver durability and longevity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" name="pole tekstowe 10">
            <a:extLst>
              <a:ext uri="{FF2B5EF4-FFF2-40B4-BE49-F238E27FC236}">
                <a16:creationId xmlns:a16="http://schemas.microsoft.com/office/drawing/2014/main" id="{4D1CF0B2-4A03-7CA9-81F7-9C7CFD950DA6}"/>
              </a:ext>
            </a:extLst>
          </p:cNvPr>
          <p:cNvSpPr txBox="1"/>
          <p:nvPr/>
        </p:nvSpPr>
        <p:spPr>
          <a:xfrm>
            <a:off x="7469635" y="1699881"/>
            <a:ext cx="2033568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1800" dirty="0">
                <a:latin typeface="Plus Jakarta Sans" pitchFamily="2" charset="-18"/>
                <a:cs typeface="Plus Jakarta Sans" pitchFamily="2" charset="-18"/>
              </a:rPr>
              <a:t>(desired features)</a:t>
            </a:r>
          </a:p>
        </p:txBody>
      </p:sp>
      <p:sp>
        <p:nvSpPr>
          <p:cNvPr id="337" name="Łącznik prosty 16"/>
          <p:cNvSpPr/>
          <p:nvPr/>
        </p:nvSpPr>
        <p:spPr>
          <a:xfrm>
            <a:off x="1207405" y="4724060"/>
            <a:ext cx="1067626" cy="0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48" name="Elipsa 21"/>
          <p:cNvSpPr/>
          <p:nvPr/>
        </p:nvSpPr>
        <p:spPr>
          <a:xfrm>
            <a:off x="844933" y="6137691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47" name="Elipsa 21"/>
          <p:cNvSpPr/>
          <p:nvPr/>
        </p:nvSpPr>
        <p:spPr>
          <a:xfrm>
            <a:off x="4639502" y="1667333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52" name="Łącznik prosty 23"/>
          <p:cNvSpPr/>
          <p:nvPr/>
        </p:nvSpPr>
        <p:spPr>
          <a:xfrm>
            <a:off x="2689487" y="1969882"/>
            <a:ext cx="1957875" cy="0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4" name="Prostokąt 18">
            <a:extLst>
              <a:ext uri="{FF2B5EF4-FFF2-40B4-BE49-F238E27FC236}">
                <a16:creationId xmlns:a16="http://schemas.microsoft.com/office/drawing/2014/main" id="{6D689B14-B723-0831-9902-64B8540053F6}"/>
              </a:ext>
            </a:extLst>
          </p:cNvPr>
          <p:cNvSpPr txBox="1"/>
          <p:nvPr/>
        </p:nvSpPr>
        <p:spPr>
          <a:xfrm>
            <a:off x="2689487" y="1668047"/>
            <a:ext cx="1578535" cy="307777"/>
          </a:xfrm>
          <a:prstGeom prst="rect">
            <a:avLst/>
          </a:prstGeom>
          <a:ln w="12700">
            <a:noFill/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solidFill>
                  <a:schemeClr val="tx1"/>
                </a:solidFill>
                <a:latin typeface="Plus Jakarta Sans Light" pitchFamily="2" charset="-18"/>
                <a:cs typeface="Plus Jakarta Sans Light" pitchFamily="2" charset="-18"/>
              </a:rPr>
              <a:t>efficient radiator</a:t>
            </a:r>
          </a:p>
        </p:txBody>
      </p:sp>
      <p:sp>
        <p:nvSpPr>
          <p:cNvPr id="11" name="Łącznik prosty 23">
            <a:extLst>
              <a:ext uri="{FF2B5EF4-FFF2-40B4-BE49-F238E27FC236}">
                <a16:creationId xmlns:a16="http://schemas.microsoft.com/office/drawing/2014/main" id="{25DD8AF0-6C48-3B89-42BF-F90537A68121}"/>
              </a:ext>
            </a:extLst>
          </p:cNvPr>
          <p:cNvSpPr/>
          <p:nvPr/>
        </p:nvSpPr>
        <p:spPr>
          <a:xfrm>
            <a:off x="760003" y="2886221"/>
            <a:ext cx="3371347" cy="0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2" name="Prostokąt 18">
            <a:extLst>
              <a:ext uri="{FF2B5EF4-FFF2-40B4-BE49-F238E27FC236}">
                <a16:creationId xmlns:a16="http://schemas.microsoft.com/office/drawing/2014/main" id="{55D60A99-BFE7-8804-9C43-88A2A404CB9D}"/>
              </a:ext>
            </a:extLst>
          </p:cNvPr>
          <p:cNvSpPr txBox="1"/>
          <p:nvPr/>
        </p:nvSpPr>
        <p:spPr>
          <a:xfrm>
            <a:off x="886568" y="2566224"/>
            <a:ext cx="207726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solidFill>
                  <a:schemeClr val="tx1"/>
                </a:solidFill>
                <a:latin typeface="Plus Jakarta Sans Light" pitchFamily="2" charset="-18"/>
                <a:cs typeface="Plus Jakarta Sans Light" pitchFamily="2" charset="-18"/>
              </a:rPr>
              <a:t>proper LED light source</a:t>
            </a:r>
          </a:p>
        </p:txBody>
      </p:sp>
      <p:sp>
        <p:nvSpPr>
          <p:cNvPr id="10" name="Elipsa 21">
            <a:extLst>
              <a:ext uri="{FF2B5EF4-FFF2-40B4-BE49-F238E27FC236}">
                <a16:creationId xmlns:a16="http://schemas.microsoft.com/office/drawing/2014/main" id="{2BB9F2BD-1CFC-4AE3-E443-92C459873055}"/>
              </a:ext>
            </a:extLst>
          </p:cNvPr>
          <p:cNvSpPr/>
          <p:nvPr/>
        </p:nvSpPr>
        <p:spPr>
          <a:xfrm>
            <a:off x="4104182" y="2606182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3" name="Elipsa 21">
            <a:extLst>
              <a:ext uri="{FF2B5EF4-FFF2-40B4-BE49-F238E27FC236}">
                <a16:creationId xmlns:a16="http://schemas.microsoft.com/office/drawing/2014/main" id="{671C9AA8-747E-AFE3-D1B2-7DF1A66B1B36}"/>
              </a:ext>
            </a:extLst>
          </p:cNvPr>
          <p:cNvSpPr/>
          <p:nvPr/>
        </p:nvSpPr>
        <p:spPr>
          <a:xfrm>
            <a:off x="2311126" y="5343996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4" name="Łącznik prosty 16">
            <a:extLst>
              <a:ext uri="{FF2B5EF4-FFF2-40B4-BE49-F238E27FC236}">
                <a16:creationId xmlns:a16="http://schemas.microsoft.com/office/drawing/2014/main" id="{30AB008B-B4CD-A0B2-64D3-7CBC6BA5DAC6}"/>
              </a:ext>
            </a:extLst>
          </p:cNvPr>
          <p:cNvSpPr/>
          <p:nvPr/>
        </p:nvSpPr>
        <p:spPr>
          <a:xfrm flipV="1">
            <a:off x="3036071" y="5734338"/>
            <a:ext cx="2186687" cy="1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5" name="Prostokąt 52">
            <a:extLst>
              <a:ext uri="{FF2B5EF4-FFF2-40B4-BE49-F238E27FC236}">
                <a16:creationId xmlns:a16="http://schemas.microsoft.com/office/drawing/2014/main" id="{E506B891-01A8-F838-DDB6-927C9361743F}"/>
              </a:ext>
            </a:extLst>
          </p:cNvPr>
          <p:cNvSpPr txBox="1"/>
          <p:nvPr/>
        </p:nvSpPr>
        <p:spPr>
          <a:xfrm>
            <a:off x="3811649" y="5398691"/>
            <a:ext cx="141110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solidFill>
                  <a:schemeClr val="tx1"/>
                </a:solidFill>
                <a:latin typeface="Plus Jakarta Sans Light" pitchFamily="2" charset="-18"/>
                <a:cs typeface="Plus Jakarta Sans Light" pitchFamily="2" charset="-18"/>
              </a:rPr>
              <a:t>ULOR inhibitor</a:t>
            </a:r>
          </a:p>
        </p:txBody>
      </p:sp>
      <p:sp>
        <p:nvSpPr>
          <p:cNvPr id="29" name="Łącznik prosty 16">
            <a:extLst>
              <a:ext uri="{FF2B5EF4-FFF2-40B4-BE49-F238E27FC236}">
                <a16:creationId xmlns:a16="http://schemas.microsoft.com/office/drawing/2014/main" id="{03D62B5A-BB5C-4838-B3A0-D75D7E130133}"/>
              </a:ext>
            </a:extLst>
          </p:cNvPr>
          <p:cNvSpPr/>
          <p:nvPr/>
        </p:nvSpPr>
        <p:spPr>
          <a:xfrm flipH="1">
            <a:off x="1207405" y="4724060"/>
            <a:ext cx="0" cy="1413632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30" name="Łącznik prosty 16">
            <a:extLst>
              <a:ext uri="{FF2B5EF4-FFF2-40B4-BE49-F238E27FC236}">
                <a16:creationId xmlns:a16="http://schemas.microsoft.com/office/drawing/2014/main" id="{42F8483E-F7FC-4533-BDB5-F772DDC2F654}"/>
              </a:ext>
            </a:extLst>
          </p:cNvPr>
          <p:cNvSpPr/>
          <p:nvPr/>
        </p:nvSpPr>
        <p:spPr>
          <a:xfrm>
            <a:off x="250950" y="4724060"/>
            <a:ext cx="956454" cy="0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" name="Grafika 19">
            <a:extLst>
              <a:ext uri="{FF2B5EF4-FFF2-40B4-BE49-F238E27FC236}">
                <a16:creationId xmlns:a16="http://schemas.microsoft.com/office/drawing/2014/main" id="{FB3B47A8-D1FE-4E82-97AB-7233FEF0D0C8}"/>
              </a:ext>
            </a:extLst>
          </p:cNvPr>
          <p:cNvSpPr/>
          <p:nvPr/>
        </p:nvSpPr>
        <p:spPr>
          <a:xfrm>
            <a:off x="7535401" y="2338425"/>
            <a:ext cx="3896596" cy="3858744"/>
          </a:xfrm>
          <a:custGeom>
            <a:avLst/>
            <a:gdLst>
              <a:gd name="connsiteX0" fmla="*/ 6008 w 3895227"/>
              <a:gd name="connsiteY0" fmla="*/ 5709 h 2028762"/>
              <a:gd name="connsiteX1" fmla="*/ 3898863 w 3895227"/>
              <a:gd name="connsiteY1" fmla="*/ 5709 h 2028762"/>
              <a:gd name="connsiteX2" fmla="*/ 3898863 w 3895227"/>
              <a:gd name="connsiteY2" fmla="*/ 1012616 h 2028762"/>
              <a:gd name="connsiteX3" fmla="*/ 2835042 w 3895227"/>
              <a:gd name="connsiteY3" fmla="*/ 2023556 h 2028762"/>
              <a:gd name="connsiteX4" fmla="*/ 6008 w 3895227"/>
              <a:gd name="connsiteY4" fmla="*/ 2023556 h 2028762"/>
              <a:gd name="connsiteX5" fmla="*/ 6008 w 3895227"/>
              <a:gd name="connsiteY5" fmla="*/ 5709 h 2028762"/>
              <a:gd name="connsiteX6" fmla="*/ 6008 w 3895227"/>
              <a:gd name="connsiteY6" fmla="*/ 5709 h 2028762"/>
              <a:gd name="connsiteX0" fmla="*/ 0 w 3892855"/>
              <a:gd name="connsiteY0" fmla="*/ 7485 h 2025332"/>
              <a:gd name="connsiteX1" fmla="*/ 1534983 w 3892855"/>
              <a:gd name="connsiteY1" fmla="*/ 0 h 2025332"/>
              <a:gd name="connsiteX2" fmla="*/ 3892855 w 3892855"/>
              <a:gd name="connsiteY2" fmla="*/ 7485 h 2025332"/>
              <a:gd name="connsiteX3" fmla="*/ 3892855 w 3892855"/>
              <a:gd name="connsiteY3" fmla="*/ 1014392 h 2025332"/>
              <a:gd name="connsiteX4" fmla="*/ 2829034 w 3892855"/>
              <a:gd name="connsiteY4" fmla="*/ 2025332 h 2025332"/>
              <a:gd name="connsiteX5" fmla="*/ 0 w 3892855"/>
              <a:gd name="connsiteY5" fmla="*/ 2025332 h 2025332"/>
              <a:gd name="connsiteX6" fmla="*/ 0 w 3892855"/>
              <a:gd name="connsiteY6" fmla="*/ 7485 h 2025332"/>
              <a:gd name="connsiteX7" fmla="*/ 0 w 3892855"/>
              <a:gd name="connsiteY7" fmla="*/ 7485 h 2025332"/>
              <a:gd name="connsiteX0" fmla="*/ 0 w 3892855"/>
              <a:gd name="connsiteY0" fmla="*/ 2364827 h 4382674"/>
              <a:gd name="connsiteX1" fmla="*/ 1534983 w 3892855"/>
              <a:gd name="connsiteY1" fmla="*/ 2357342 h 4382674"/>
              <a:gd name="connsiteX2" fmla="*/ 3869207 w 3892855"/>
              <a:gd name="connsiteY2" fmla="*/ 0 h 4382674"/>
              <a:gd name="connsiteX3" fmla="*/ 3892855 w 3892855"/>
              <a:gd name="connsiteY3" fmla="*/ 3371734 h 4382674"/>
              <a:gd name="connsiteX4" fmla="*/ 2829034 w 3892855"/>
              <a:gd name="connsiteY4" fmla="*/ 4382674 h 4382674"/>
              <a:gd name="connsiteX5" fmla="*/ 0 w 3892855"/>
              <a:gd name="connsiteY5" fmla="*/ 4382674 h 4382674"/>
              <a:gd name="connsiteX6" fmla="*/ 0 w 3892855"/>
              <a:gd name="connsiteY6" fmla="*/ 2364827 h 4382674"/>
              <a:gd name="connsiteX7" fmla="*/ 0 w 3892855"/>
              <a:gd name="connsiteY7" fmla="*/ 2364827 h 4382674"/>
              <a:gd name="connsiteX0" fmla="*/ 7883 w 3892855"/>
              <a:gd name="connsiteY0" fmla="*/ 0 h 4390557"/>
              <a:gd name="connsiteX1" fmla="*/ 1534983 w 3892855"/>
              <a:gd name="connsiteY1" fmla="*/ 2365225 h 4390557"/>
              <a:gd name="connsiteX2" fmla="*/ 3869207 w 3892855"/>
              <a:gd name="connsiteY2" fmla="*/ 7883 h 4390557"/>
              <a:gd name="connsiteX3" fmla="*/ 3892855 w 3892855"/>
              <a:gd name="connsiteY3" fmla="*/ 3379617 h 4390557"/>
              <a:gd name="connsiteX4" fmla="*/ 2829034 w 3892855"/>
              <a:gd name="connsiteY4" fmla="*/ 4390557 h 4390557"/>
              <a:gd name="connsiteX5" fmla="*/ 0 w 3892855"/>
              <a:gd name="connsiteY5" fmla="*/ 4390557 h 4390557"/>
              <a:gd name="connsiteX6" fmla="*/ 0 w 3892855"/>
              <a:gd name="connsiteY6" fmla="*/ 2372710 h 4390557"/>
              <a:gd name="connsiteX7" fmla="*/ 7883 w 3892855"/>
              <a:gd name="connsiteY7" fmla="*/ 0 h 4390557"/>
              <a:gd name="connsiteX0" fmla="*/ 7883 w 3892855"/>
              <a:gd name="connsiteY0" fmla="*/ 0 h 4390557"/>
              <a:gd name="connsiteX1" fmla="*/ 3869207 w 3892855"/>
              <a:gd name="connsiteY1" fmla="*/ 7883 h 4390557"/>
              <a:gd name="connsiteX2" fmla="*/ 3892855 w 3892855"/>
              <a:gd name="connsiteY2" fmla="*/ 3379617 h 4390557"/>
              <a:gd name="connsiteX3" fmla="*/ 2829034 w 3892855"/>
              <a:gd name="connsiteY3" fmla="*/ 4390557 h 4390557"/>
              <a:gd name="connsiteX4" fmla="*/ 0 w 3892855"/>
              <a:gd name="connsiteY4" fmla="*/ 4390557 h 4390557"/>
              <a:gd name="connsiteX5" fmla="*/ 0 w 3892855"/>
              <a:gd name="connsiteY5" fmla="*/ 2372710 h 4390557"/>
              <a:gd name="connsiteX6" fmla="*/ 7883 w 3892855"/>
              <a:gd name="connsiteY6" fmla="*/ 0 h 4390557"/>
              <a:gd name="connsiteX0" fmla="*/ 7883 w 3892855"/>
              <a:gd name="connsiteY0" fmla="*/ 73080 h 4382674"/>
              <a:gd name="connsiteX1" fmla="*/ 3869207 w 3892855"/>
              <a:gd name="connsiteY1" fmla="*/ 0 h 4382674"/>
              <a:gd name="connsiteX2" fmla="*/ 3892855 w 3892855"/>
              <a:gd name="connsiteY2" fmla="*/ 3371734 h 4382674"/>
              <a:gd name="connsiteX3" fmla="*/ 2829034 w 3892855"/>
              <a:gd name="connsiteY3" fmla="*/ 4382674 h 4382674"/>
              <a:gd name="connsiteX4" fmla="*/ 0 w 3892855"/>
              <a:gd name="connsiteY4" fmla="*/ 4382674 h 4382674"/>
              <a:gd name="connsiteX5" fmla="*/ 0 w 3892855"/>
              <a:gd name="connsiteY5" fmla="*/ 2364827 h 4382674"/>
              <a:gd name="connsiteX6" fmla="*/ 7883 w 3892855"/>
              <a:gd name="connsiteY6" fmla="*/ 73080 h 4382674"/>
              <a:gd name="connsiteX0" fmla="*/ 7883 w 3892855"/>
              <a:gd name="connsiteY0" fmla="*/ 0 h 4309594"/>
              <a:gd name="connsiteX1" fmla="*/ 3878732 w 3892855"/>
              <a:gd name="connsiteY1" fmla="*/ 22170 h 4309594"/>
              <a:gd name="connsiteX2" fmla="*/ 3892855 w 3892855"/>
              <a:gd name="connsiteY2" fmla="*/ 3298654 h 4309594"/>
              <a:gd name="connsiteX3" fmla="*/ 2829034 w 3892855"/>
              <a:gd name="connsiteY3" fmla="*/ 4309594 h 4309594"/>
              <a:gd name="connsiteX4" fmla="*/ 0 w 3892855"/>
              <a:gd name="connsiteY4" fmla="*/ 4309594 h 4309594"/>
              <a:gd name="connsiteX5" fmla="*/ 0 w 3892855"/>
              <a:gd name="connsiteY5" fmla="*/ 2291747 h 4309594"/>
              <a:gd name="connsiteX6" fmla="*/ 7883 w 3892855"/>
              <a:gd name="connsiteY6" fmla="*/ 0 h 4309594"/>
              <a:gd name="connsiteX0" fmla="*/ 7883 w 3892855"/>
              <a:gd name="connsiteY0" fmla="*/ 0 h 4290544"/>
              <a:gd name="connsiteX1" fmla="*/ 3878732 w 3892855"/>
              <a:gd name="connsiteY1" fmla="*/ 3120 h 4290544"/>
              <a:gd name="connsiteX2" fmla="*/ 3892855 w 3892855"/>
              <a:gd name="connsiteY2" fmla="*/ 3279604 h 4290544"/>
              <a:gd name="connsiteX3" fmla="*/ 2829034 w 3892855"/>
              <a:gd name="connsiteY3" fmla="*/ 4290544 h 4290544"/>
              <a:gd name="connsiteX4" fmla="*/ 0 w 3892855"/>
              <a:gd name="connsiteY4" fmla="*/ 4290544 h 4290544"/>
              <a:gd name="connsiteX5" fmla="*/ 0 w 3892855"/>
              <a:gd name="connsiteY5" fmla="*/ 2272697 h 4290544"/>
              <a:gd name="connsiteX6" fmla="*/ 7883 w 3892855"/>
              <a:gd name="connsiteY6" fmla="*/ 0 h 4290544"/>
              <a:gd name="connsiteX0" fmla="*/ 3120 w 3892855"/>
              <a:gd name="connsiteY0" fmla="*/ 15930 h 4287424"/>
              <a:gd name="connsiteX1" fmla="*/ 3878732 w 3892855"/>
              <a:gd name="connsiteY1" fmla="*/ 0 h 4287424"/>
              <a:gd name="connsiteX2" fmla="*/ 3892855 w 3892855"/>
              <a:gd name="connsiteY2" fmla="*/ 3276484 h 4287424"/>
              <a:gd name="connsiteX3" fmla="*/ 2829034 w 3892855"/>
              <a:gd name="connsiteY3" fmla="*/ 4287424 h 4287424"/>
              <a:gd name="connsiteX4" fmla="*/ 0 w 3892855"/>
              <a:gd name="connsiteY4" fmla="*/ 4287424 h 4287424"/>
              <a:gd name="connsiteX5" fmla="*/ 0 w 3892855"/>
              <a:gd name="connsiteY5" fmla="*/ 2269577 h 4287424"/>
              <a:gd name="connsiteX6" fmla="*/ 3120 w 3892855"/>
              <a:gd name="connsiteY6" fmla="*/ 15930 h 4287424"/>
              <a:gd name="connsiteX0" fmla="*/ 3120 w 3892855"/>
              <a:gd name="connsiteY0" fmla="*/ 0 h 4290544"/>
              <a:gd name="connsiteX1" fmla="*/ 3878732 w 3892855"/>
              <a:gd name="connsiteY1" fmla="*/ 3120 h 4290544"/>
              <a:gd name="connsiteX2" fmla="*/ 3892855 w 3892855"/>
              <a:gd name="connsiteY2" fmla="*/ 3279604 h 4290544"/>
              <a:gd name="connsiteX3" fmla="*/ 2829034 w 3892855"/>
              <a:gd name="connsiteY3" fmla="*/ 4290544 h 4290544"/>
              <a:gd name="connsiteX4" fmla="*/ 0 w 3892855"/>
              <a:gd name="connsiteY4" fmla="*/ 4290544 h 4290544"/>
              <a:gd name="connsiteX5" fmla="*/ 0 w 3892855"/>
              <a:gd name="connsiteY5" fmla="*/ 2272697 h 4290544"/>
              <a:gd name="connsiteX6" fmla="*/ 3120 w 3892855"/>
              <a:gd name="connsiteY6" fmla="*/ 0 h 4290544"/>
              <a:gd name="connsiteX0" fmla="*/ 3120 w 3892855"/>
              <a:gd name="connsiteY0" fmla="*/ 0 h 4290544"/>
              <a:gd name="connsiteX1" fmla="*/ 3885082 w 3892855"/>
              <a:gd name="connsiteY1" fmla="*/ 476195 h 4290544"/>
              <a:gd name="connsiteX2" fmla="*/ 3892855 w 3892855"/>
              <a:gd name="connsiteY2" fmla="*/ 3279604 h 4290544"/>
              <a:gd name="connsiteX3" fmla="*/ 2829034 w 3892855"/>
              <a:gd name="connsiteY3" fmla="*/ 4290544 h 4290544"/>
              <a:gd name="connsiteX4" fmla="*/ 0 w 3892855"/>
              <a:gd name="connsiteY4" fmla="*/ 4290544 h 4290544"/>
              <a:gd name="connsiteX5" fmla="*/ 0 w 3892855"/>
              <a:gd name="connsiteY5" fmla="*/ 2272697 h 4290544"/>
              <a:gd name="connsiteX6" fmla="*/ 3120 w 3892855"/>
              <a:gd name="connsiteY6" fmla="*/ 0 h 4290544"/>
              <a:gd name="connsiteX0" fmla="*/ 752 w 3893662"/>
              <a:gd name="connsiteY0" fmla="*/ 0 h 3919069"/>
              <a:gd name="connsiteX1" fmla="*/ 3885889 w 3893662"/>
              <a:gd name="connsiteY1" fmla="*/ 104720 h 3919069"/>
              <a:gd name="connsiteX2" fmla="*/ 3893662 w 3893662"/>
              <a:gd name="connsiteY2" fmla="*/ 2908129 h 3919069"/>
              <a:gd name="connsiteX3" fmla="*/ 2829841 w 3893662"/>
              <a:gd name="connsiteY3" fmla="*/ 3919069 h 3919069"/>
              <a:gd name="connsiteX4" fmla="*/ 807 w 3893662"/>
              <a:gd name="connsiteY4" fmla="*/ 3919069 h 3919069"/>
              <a:gd name="connsiteX5" fmla="*/ 807 w 3893662"/>
              <a:gd name="connsiteY5" fmla="*/ 1901222 h 3919069"/>
              <a:gd name="connsiteX6" fmla="*/ 752 w 3893662"/>
              <a:gd name="connsiteY6" fmla="*/ 0 h 3919069"/>
              <a:gd name="connsiteX0" fmla="*/ 752 w 3893662"/>
              <a:gd name="connsiteY0" fmla="*/ 0 h 3919069"/>
              <a:gd name="connsiteX1" fmla="*/ 3885889 w 3893662"/>
              <a:gd name="connsiteY1" fmla="*/ 79320 h 3919069"/>
              <a:gd name="connsiteX2" fmla="*/ 3893662 w 3893662"/>
              <a:gd name="connsiteY2" fmla="*/ 2908129 h 3919069"/>
              <a:gd name="connsiteX3" fmla="*/ 2829841 w 3893662"/>
              <a:gd name="connsiteY3" fmla="*/ 3919069 h 3919069"/>
              <a:gd name="connsiteX4" fmla="*/ 807 w 3893662"/>
              <a:gd name="connsiteY4" fmla="*/ 3919069 h 3919069"/>
              <a:gd name="connsiteX5" fmla="*/ 807 w 3893662"/>
              <a:gd name="connsiteY5" fmla="*/ 1901222 h 3919069"/>
              <a:gd name="connsiteX6" fmla="*/ 752 w 3893662"/>
              <a:gd name="connsiteY6" fmla="*/ 0 h 3919069"/>
              <a:gd name="connsiteX0" fmla="*/ 511 w 3896596"/>
              <a:gd name="connsiteY0" fmla="*/ 0 h 3858744"/>
              <a:gd name="connsiteX1" fmla="*/ 3888823 w 3896596"/>
              <a:gd name="connsiteY1" fmla="*/ 18995 h 3858744"/>
              <a:gd name="connsiteX2" fmla="*/ 3896596 w 3896596"/>
              <a:gd name="connsiteY2" fmla="*/ 2847804 h 3858744"/>
              <a:gd name="connsiteX3" fmla="*/ 2832775 w 3896596"/>
              <a:gd name="connsiteY3" fmla="*/ 3858744 h 3858744"/>
              <a:gd name="connsiteX4" fmla="*/ 3741 w 3896596"/>
              <a:gd name="connsiteY4" fmla="*/ 3858744 h 3858744"/>
              <a:gd name="connsiteX5" fmla="*/ 3741 w 3896596"/>
              <a:gd name="connsiteY5" fmla="*/ 1840897 h 3858744"/>
              <a:gd name="connsiteX6" fmla="*/ 511 w 3896596"/>
              <a:gd name="connsiteY6" fmla="*/ 0 h 3858744"/>
              <a:gd name="connsiteX0" fmla="*/ 511 w 3896596"/>
              <a:gd name="connsiteY0" fmla="*/ 0 h 3858744"/>
              <a:gd name="connsiteX1" fmla="*/ 3888823 w 3896596"/>
              <a:gd name="connsiteY1" fmla="*/ 9470 h 3858744"/>
              <a:gd name="connsiteX2" fmla="*/ 3896596 w 3896596"/>
              <a:gd name="connsiteY2" fmla="*/ 2847804 h 3858744"/>
              <a:gd name="connsiteX3" fmla="*/ 2832775 w 3896596"/>
              <a:gd name="connsiteY3" fmla="*/ 3858744 h 3858744"/>
              <a:gd name="connsiteX4" fmla="*/ 3741 w 3896596"/>
              <a:gd name="connsiteY4" fmla="*/ 3858744 h 3858744"/>
              <a:gd name="connsiteX5" fmla="*/ 3741 w 3896596"/>
              <a:gd name="connsiteY5" fmla="*/ 1840897 h 3858744"/>
              <a:gd name="connsiteX6" fmla="*/ 511 w 3896596"/>
              <a:gd name="connsiteY6" fmla="*/ 0 h 38587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6596" h="3858744">
                <a:moveTo>
                  <a:pt x="511" y="0"/>
                </a:moveTo>
                <a:lnTo>
                  <a:pt x="3888823" y="9470"/>
                </a:lnTo>
                <a:cubicBezTo>
                  <a:pt x="3893531" y="1101631"/>
                  <a:pt x="3891888" y="1755643"/>
                  <a:pt x="3896596" y="2847804"/>
                </a:cubicBezTo>
                <a:cubicBezTo>
                  <a:pt x="3896596" y="3405773"/>
                  <a:pt x="3419930" y="3858744"/>
                  <a:pt x="2832775" y="3858744"/>
                </a:cubicBezTo>
                <a:lnTo>
                  <a:pt x="3741" y="3858744"/>
                </a:lnTo>
                <a:lnTo>
                  <a:pt x="3741" y="1840897"/>
                </a:lnTo>
                <a:cubicBezTo>
                  <a:pt x="6369" y="1049994"/>
                  <a:pt x="-2117" y="790903"/>
                  <a:pt x="511" y="0"/>
                </a:cubicBez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8793074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2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50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45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5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500"/>
                            </p:stCondLst>
                            <p:childTnLst>
                              <p:par>
                                <p:cTn id="7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6000"/>
                            </p:stCondLst>
                            <p:childTnLst>
                              <p:par>
                                <p:cTn id="7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6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3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6" grpId="0" animBg="1"/>
      <p:bldP spid="339" grpId="0" animBg="1"/>
      <p:bldP spid="342" grpId="0" animBg="1"/>
      <p:bldP spid="349" grpId="0" animBg="1"/>
      <p:bldP spid="350" grpId="0" animBg="1"/>
      <p:bldP spid="351" grpId="0" animBg="1"/>
      <p:bldP spid="3" grpId="0" animBg="1"/>
      <p:bldP spid="5" grpId="0" animBg="1"/>
      <p:bldP spid="337" grpId="0" animBg="1"/>
      <p:bldP spid="348" grpId="0" animBg="1"/>
      <p:bldP spid="347" grpId="0" animBg="1"/>
      <p:bldP spid="352" grpId="0" animBg="1"/>
      <p:bldP spid="4" grpId="0"/>
      <p:bldP spid="11" grpId="0" animBg="1"/>
      <p:bldP spid="12" grpId="0" animBg="1"/>
      <p:bldP spid="10" grpId="0" animBg="1"/>
      <p:bldP spid="13" grpId="0" animBg="1"/>
      <p:bldP spid="14" grpId="0" animBg="1"/>
      <p:bldP spid="15" grpId="0" animBg="1"/>
      <p:bldP spid="29" grpId="0" animBg="1"/>
      <p:bldP spid="30" grpId="0" animBg="1"/>
      <p:bldP spid="6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424" name="6190_6191GR_OFF.tif" descr="6190_6191GR_OFF.tif"/>
          <p:cNvPicPr>
            <a:picLocks noChangeAspect="1"/>
          </p:cNvPicPr>
          <p:nvPr/>
        </p:nvPicPr>
        <p:blipFill>
          <a:blip r:embed="rId2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45861" y="1841222"/>
            <a:ext cx="4615618" cy="4616427"/>
          </a:xfrm>
          <a:prstGeom prst="rect">
            <a:avLst/>
          </a:prstGeom>
          <a:ln w="12700">
            <a:miter lim="400000"/>
          </a:ln>
        </p:spPr>
      </p:pic>
      <p:pic>
        <p:nvPicPr>
          <p:cNvPr id="421" name="6120_6121GR_OFF.tif" descr="6120_6121GR_OFF.tif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1831" y="1818824"/>
            <a:ext cx="4660408" cy="4661224"/>
          </a:xfrm>
          <a:prstGeom prst="rect">
            <a:avLst/>
          </a:prstGeom>
          <a:ln w="12700">
            <a:miter lim="400000"/>
          </a:ln>
        </p:spPr>
      </p:pic>
      <p:pic>
        <p:nvPicPr>
          <p:cNvPr id="422" name="6170_6171GR_OFF.tif" descr="6170_6171GR_OFF.tif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62" y="1898480"/>
            <a:ext cx="4552154" cy="455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3" name="6180_6181GR_OFF.tif" descr="6180_6181GR_OFF.tif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94117" y="1844343"/>
            <a:ext cx="4609377" cy="4610185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Łącznik prosty 49"/>
          <p:cNvSpPr/>
          <p:nvPr/>
        </p:nvSpPr>
        <p:spPr>
          <a:xfrm flipH="1" flipV="1">
            <a:off x="2641902" y="3076566"/>
            <a:ext cx="173522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10" name="Łącznik prosty 16"/>
          <p:cNvSpPr/>
          <p:nvPr/>
        </p:nvSpPr>
        <p:spPr>
          <a:xfrm>
            <a:off x="2047203" y="2071793"/>
            <a:ext cx="2308672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7" name="Grafika 26">
            <a:extLst>
              <a:ext uri="{FF2B5EF4-FFF2-40B4-BE49-F238E27FC236}">
                <a16:creationId xmlns:a16="http://schemas.microsoft.com/office/drawing/2014/main" id="{15DD2438-0891-4616-9D87-289F6072E59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5821" y="2408223"/>
            <a:ext cx="4058495" cy="2135254"/>
          </a:xfrm>
          <a:prstGeom prst="rect">
            <a:avLst/>
          </a:prstGeom>
        </p:spPr>
      </p:pic>
      <p:sp>
        <p:nvSpPr>
          <p:cNvPr id="408" name="pole tekstowe 9"/>
          <p:cNvSpPr txBox="1"/>
          <p:nvPr/>
        </p:nvSpPr>
        <p:spPr>
          <a:xfrm>
            <a:off x="5108888" y="5352394"/>
            <a:ext cx="144483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aluminium body</a:t>
            </a:r>
          </a:p>
        </p:txBody>
      </p:sp>
      <p:sp>
        <p:nvSpPr>
          <p:cNvPr id="409" name="Elipsa 21"/>
          <p:cNvSpPr/>
          <p:nvPr/>
        </p:nvSpPr>
        <p:spPr>
          <a:xfrm>
            <a:off x="1202410" y="1649397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11" name="Prostokąt 18"/>
          <p:cNvSpPr txBox="1"/>
          <p:nvPr/>
        </p:nvSpPr>
        <p:spPr>
          <a:xfrm>
            <a:off x="2669571" y="1744591"/>
            <a:ext cx="207726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luminous flux 1396lm</a:t>
            </a:r>
          </a:p>
        </p:txBody>
      </p:sp>
      <p:sp>
        <p:nvSpPr>
          <p:cNvPr id="412" name="pole tekstowe 27"/>
          <p:cNvSpPr txBox="1"/>
          <p:nvPr/>
        </p:nvSpPr>
        <p:spPr>
          <a:xfrm>
            <a:off x="7735650" y="2608780"/>
            <a:ext cx="3744338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87.8lm/W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0,99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driver durability 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L70/B50 &gt;72 000h</a:t>
            </a:r>
          </a:p>
        </p:txBody>
      </p:sp>
      <p:sp>
        <p:nvSpPr>
          <p:cNvPr id="413" name="Elipsa 21"/>
          <p:cNvSpPr/>
          <p:nvPr/>
        </p:nvSpPr>
        <p:spPr>
          <a:xfrm>
            <a:off x="1788175" y="2654170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15" name="Prostokąt 52"/>
          <p:cNvSpPr txBox="1"/>
          <p:nvPr/>
        </p:nvSpPr>
        <p:spPr>
          <a:xfrm>
            <a:off x="2885944" y="2562574"/>
            <a:ext cx="2174794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4 heights as standard</a:t>
            </a:r>
          </a:p>
          <a:p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(35; 55; 85 and 110cm) </a:t>
            </a:r>
          </a:p>
        </p:txBody>
      </p:sp>
      <p:sp>
        <p:nvSpPr>
          <p:cNvPr id="416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17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8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418" name="pole tekstowe 10"/>
          <p:cNvSpPr txBox="1"/>
          <p:nvPr/>
        </p:nvSpPr>
        <p:spPr>
          <a:xfrm>
            <a:off x="7447318" y="1376301"/>
            <a:ext cx="357084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>
                <a:latin typeface="Plus Jakarta Sans" pitchFamily="2" charset="-18"/>
                <a:cs typeface="Plus Jakarta Sans" pitchFamily="2" charset="-18"/>
              </a:rPr>
              <a:t>Borg Bollard</a:t>
            </a:r>
          </a:p>
        </p:txBody>
      </p:sp>
      <p:sp>
        <p:nvSpPr>
          <p:cNvPr id="425" name="Elipsa 21"/>
          <p:cNvSpPr/>
          <p:nvPr/>
        </p:nvSpPr>
        <p:spPr>
          <a:xfrm>
            <a:off x="3800511" y="5240828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26" name="Łącznik prosty 23"/>
          <p:cNvSpPr/>
          <p:nvPr/>
        </p:nvSpPr>
        <p:spPr>
          <a:xfrm>
            <a:off x="4634448" y="5681834"/>
            <a:ext cx="1830898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27" name="pole tekstowe 9"/>
          <p:cNvSpPr txBox="1"/>
          <p:nvPr/>
        </p:nvSpPr>
        <p:spPr>
          <a:xfrm>
            <a:off x="798143" y="6367006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61</a:t>
            </a:r>
            <a:r>
              <a:rPr lang="pl-PL" dirty="0">
                <a:latin typeface="Plus Jakarta Sans SemiBold" pitchFamily="2" charset="-18"/>
                <a:cs typeface="Plus Jakarta Sans SemiBold" pitchFamily="2" charset="-18"/>
              </a:rPr>
              <a:t>9</a:t>
            </a:r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3</a:t>
            </a:r>
          </a:p>
        </p:txBody>
      </p:sp>
      <p:sp>
        <p:nvSpPr>
          <p:cNvPr id="428" name="pole tekstowe 9"/>
          <p:cNvSpPr txBox="1"/>
          <p:nvPr/>
        </p:nvSpPr>
        <p:spPr>
          <a:xfrm>
            <a:off x="1881101" y="6386056"/>
            <a:ext cx="63094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61</a:t>
            </a:r>
            <a:r>
              <a:rPr lang="pl-PL" dirty="0">
                <a:latin typeface="Plus Jakarta Sans SemiBold" pitchFamily="2" charset="-18"/>
                <a:cs typeface="Plus Jakarta Sans SemiBold" pitchFamily="2" charset="-18"/>
              </a:rPr>
              <a:t>8</a:t>
            </a:r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3</a:t>
            </a:r>
          </a:p>
        </p:txBody>
      </p:sp>
      <p:sp>
        <p:nvSpPr>
          <p:cNvPr id="429" name="pole tekstowe 9"/>
          <p:cNvSpPr txBox="1"/>
          <p:nvPr/>
        </p:nvSpPr>
        <p:spPr>
          <a:xfrm>
            <a:off x="2910569" y="6386055"/>
            <a:ext cx="629222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6172</a:t>
            </a:r>
          </a:p>
        </p:txBody>
      </p:sp>
      <p:sp>
        <p:nvSpPr>
          <p:cNvPr id="430" name="pole tekstowe 9"/>
          <p:cNvSpPr txBox="1"/>
          <p:nvPr/>
        </p:nvSpPr>
        <p:spPr>
          <a:xfrm>
            <a:off x="3893437" y="6386055"/>
            <a:ext cx="634874" cy="243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>
                <a:latin typeface="Plus Jakarta Sans SemiBold" pitchFamily="2" charset="-18"/>
                <a:cs typeface="Plus Jakarta Sans SemiBold" pitchFamily="2" charset="-18"/>
              </a:rPr>
              <a:t>Art. 6122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D4CF69-FAE6-4D8B-6FC6-885910B4C1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36773" y="4885699"/>
            <a:ext cx="1431696" cy="132849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DC6CFB2-0537-CE8F-6B1A-5B7DB55A602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303426" y="4885699"/>
            <a:ext cx="1328492" cy="1328492"/>
          </a:xfrm>
          <a:prstGeom prst="rect">
            <a:avLst/>
          </a:prstGeom>
        </p:spPr>
      </p:pic>
      <p:sp>
        <p:nvSpPr>
          <p:cNvPr id="7" name="pole tekstowe 9">
            <a:extLst>
              <a:ext uri="{FF2B5EF4-FFF2-40B4-BE49-F238E27FC236}">
                <a16:creationId xmlns:a16="http://schemas.microsoft.com/office/drawing/2014/main" id="{00B1756B-0E7F-BA0F-5F10-033654B7B514}"/>
              </a:ext>
            </a:extLst>
          </p:cNvPr>
          <p:cNvSpPr txBox="1"/>
          <p:nvPr/>
        </p:nvSpPr>
        <p:spPr>
          <a:xfrm>
            <a:off x="4648102" y="3901898"/>
            <a:ext cx="57673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DALI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8" name="Elipsa 21">
            <a:extLst>
              <a:ext uri="{FF2B5EF4-FFF2-40B4-BE49-F238E27FC236}">
                <a16:creationId xmlns:a16="http://schemas.microsoft.com/office/drawing/2014/main" id="{0291EEFD-82FE-22F6-4B16-3A238D855FBE}"/>
              </a:ext>
            </a:extLst>
          </p:cNvPr>
          <p:cNvSpPr/>
          <p:nvPr/>
        </p:nvSpPr>
        <p:spPr>
          <a:xfrm>
            <a:off x="3038508" y="3758058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9" name="Łącznik prosty 23">
            <a:extLst>
              <a:ext uri="{FF2B5EF4-FFF2-40B4-BE49-F238E27FC236}">
                <a16:creationId xmlns:a16="http://schemas.microsoft.com/office/drawing/2014/main" id="{910731E9-1515-B63B-0C22-E441AE0CD905}"/>
              </a:ext>
            </a:extLst>
          </p:cNvPr>
          <p:cNvSpPr/>
          <p:nvPr/>
        </p:nvSpPr>
        <p:spPr>
          <a:xfrm>
            <a:off x="3872445" y="4199064"/>
            <a:ext cx="121242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1000"/>
                                        <p:tgtEl>
                                          <p:spTgt spid="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5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3500"/>
                            </p:stCondLst>
                            <p:childTnLst>
                              <p:par>
                                <p:cTn id="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5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60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4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6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4" grpId="0" animBg="1"/>
      <p:bldP spid="410" grpId="0" animBg="1"/>
      <p:bldP spid="408" grpId="0" animBg="1"/>
      <p:bldP spid="409" grpId="0" animBg="1"/>
      <p:bldP spid="411" grpId="0" animBg="1"/>
      <p:bldP spid="412" grpId="0" animBg="1"/>
      <p:bldP spid="413" grpId="0" animBg="1"/>
      <p:bldP spid="415" grpId="0" animBg="1"/>
      <p:bldP spid="418" grpId="0" animBg="1"/>
      <p:bldP spid="425" grpId="0" animBg="1"/>
      <p:bldP spid="426" grpId="0" animBg="1"/>
      <p:bldP spid="427" grpId="0" animBg="1"/>
      <p:bldP spid="428" grpId="0" animBg="1"/>
      <p:bldP spid="429" grpId="0" animBg="1"/>
      <p:bldP spid="430" grpId="0" animBg="1"/>
      <p:bldP spid="7" grpId="0" animBg="1"/>
      <p:bldP spid="8" grpId="0" animBg="1"/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3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34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435" name="6180_6181GR_OFF.tif" descr="6180_6181GR_OFF.tif"/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695023" y="1280673"/>
            <a:ext cx="8261951" cy="8263397"/>
          </a:xfrm>
          <a:prstGeom prst="rect">
            <a:avLst/>
          </a:prstGeom>
          <a:ln w="12700">
            <a:miter lim="400000"/>
          </a:ln>
        </p:spPr>
      </p:pic>
      <p:pic>
        <p:nvPicPr>
          <p:cNvPr id="436" name="borg_hyttene.tif" descr="borg_hyttene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082720" y="1663806"/>
            <a:ext cx="4522647" cy="453568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Grafika 23">
            <a:extLst>
              <a:ext uri="{FF2B5EF4-FFF2-40B4-BE49-F238E27FC236}">
                <a16:creationId xmlns:a16="http://schemas.microsoft.com/office/drawing/2014/main" id="{BAF1B988-D6DA-461F-A4AD-9B00EC4A82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494191"/>
            <a:ext cx="4058495" cy="2067392"/>
          </a:xfrm>
          <a:prstGeom prst="rect">
            <a:avLst/>
          </a:prstGeom>
        </p:spPr>
      </p:pic>
      <p:sp>
        <p:nvSpPr>
          <p:cNvPr id="439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40" name="pole tekstowe 27"/>
          <p:cNvSpPr txBox="1"/>
          <p:nvPr/>
        </p:nvSpPr>
        <p:spPr>
          <a:xfrm>
            <a:off x="7643510" y="2768370"/>
            <a:ext cx="3419819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11,9W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1537lm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 129,2lm/W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L70/B50  &gt; 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441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42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443" name="pole tekstowe 10"/>
          <p:cNvSpPr txBox="1"/>
          <p:nvPr/>
        </p:nvSpPr>
        <p:spPr>
          <a:xfrm>
            <a:off x="7453165" y="1375259"/>
            <a:ext cx="1966242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Hellvik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pic>
        <p:nvPicPr>
          <p:cNvPr id="446" name="ART.2410, 2411GR HELLVIK.tif" descr="ART.2410, 2411GR HELLVIK.tif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258" y="1423780"/>
            <a:ext cx="5027896" cy="5027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2400, 2401GR HELLVIK.tif" descr="2400, 2401GR HELLVIK.tif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84" y="1410664"/>
            <a:ext cx="5027896" cy="5027896"/>
          </a:xfrm>
          <a:prstGeom prst="rect">
            <a:avLst/>
          </a:prstGeom>
          <a:ln w="12700">
            <a:miter lim="400000"/>
          </a:ln>
        </p:spPr>
      </p:pic>
      <p:sp>
        <p:nvSpPr>
          <p:cNvPr id="448" name="Elipsa 21"/>
          <p:cNvSpPr/>
          <p:nvPr/>
        </p:nvSpPr>
        <p:spPr>
          <a:xfrm>
            <a:off x="3347706" y="5135104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50" name="Elipsa 21"/>
          <p:cNvSpPr/>
          <p:nvPr/>
        </p:nvSpPr>
        <p:spPr>
          <a:xfrm>
            <a:off x="2372912" y="164939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51" name="Łącznik prosty 16"/>
          <p:cNvSpPr/>
          <p:nvPr/>
        </p:nvSpPr>
        <p:spPr>
          <a:xfrm>
            <a:off x="3209810" y="2071794"/>
            <a:ext cx="2877344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3" name="Elipsa 21"/>
          <p:cNvSpPr/>
          <p:nvPr/>
        </p:nvSpPr>
        <p:spPr>
          <a:xfrm>
            <a:off x="4007854" y="2905802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54" name="Łącznik prosty 49"/>
          <p:cNvSpPr/>
          <p:nvPr/>
        </p:nvSpPr>
        <p:spPr>
          <a:xfrm flipH="1">
            <a:off x="4843236" y="3328198"/>
            <a:ext cx="173522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5" name="Prostokąt 52"/>
          <p:cNvSpPr txBox="1"/>
          <p:nvPr/>
        </p:nvSpPr>
        <p:spPr>
          <a:xfrm>
            <a:off x="6029054" y="3011857"/>
            <a:ext cx="667840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DALI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456" name="Łącznik prosty 23"/>
          <p:cNvSpPr/>
          <p:nvPr/>
        </p:nvSpPr>
        <p:spPr>
          <a:xfrm>
            <a:off x="4181643" y="5576109"/>
            <a:ext cx="3546088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57" name="pole tekstowe 9"/>
          <p:cNvSpPr/>
          <p:nvPr/>
        </p:nvSpPr>
        <p:spPr>
          <a:xfrm>
            <a:off x="1345578" y="6321740"/>
            <a:ext cx="727609" cy="281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600" y="0"/>
                  <a:pt x="7200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lnTo>
                  <a:pt x="21600" y="21600"/>
                </a:lnTo>
                <a:lnTo>
                  <a:pt x="16200" y="21600"/>
                </a:lnTo>
                <a:lnTo>
                  <a:pt x="13500" y="21600"/>
                </a:lnTo>
                <a:cubicBezTo>
                  <a:pt x="12600" y="21600"/>
                  <a:pt x="11700" y="21600"/>
                  <a:pt x="10800" y="21600"/>
                </a:cubicBezTo>
                <a:cubicBezTo>
                  <a:pt x="7200" y="21600"/>
                  <a:pt x="3600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sz="1200" b="1" dirty="0">
                <a:latin typeface="Plus Jakarta Sans Medium" pitchFamily="2" charset="-18"/>
                <a:cs typeface="Plus Jakarta Sans Medium" pitchFamily="2" charset="-18"/>
              </a:rPr>
              <a:t>Art. 2416</a:t>
            </a:r>
          </a:p>
        </p:txBody>
      </p:sp>
      <p:sp>
        <p:nvSpPr>
          <p:cNvPr id="458" name="pole tekstowe 9"/>
          <p:cNvSpPr txBox="1"/>
          <p:nvPr/>
        </p:nvSpPr>
        <p:spPr>
          <a:xfrm>
            <a:off x="4129975" y="6321740"/>
            <a:ext cx="7832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sz="1200" b="1" dirty="0">
                <a:latin typeface="Plus Jakarta Sans Medium" pitchFamily="2" charset="-18"/>
                <a:cs typeface="Plus Jakarta Sans Medium" pitchFamily="2" charset="-18"/>
              </a:rPr>
              <a:t>Art. 2406</a:t>
            </a:r>
          </a:p>
        </p:txBody>
      </p:sp>
      <p:sp>
        <p:nvSpPr>
          <p:cNvPr id="2" name="pole tekstowe 9">
            <a:extLst>
              <a:ext uri="{FF2B5EF4-FFF2-40B4-BE49-F238E27FC236}">
                <a16:creationId xmlns:a16="http://schemas.microsoft.com/office/drawing/2014/main" id="{D0DD1CAF-5190-73FC-7035-F06B5A888D5E}"/>
              </a:ext>
            </a:extLst>
          </p:cNvPr>
          <p:cNvSpPr txBox="1"/>
          <p:nvPr/>
        </p:nvSpPr>
        <p:spPr>
          <a:xfrm>
            <a:off x="5777656" y="5249723"/>
            <a:ext cx="200134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durable mount system </a:t>
            </a:r>
          </a:p>
        </p:txBody>
      </p:sp>
      <p:sp>
        <p:nvSpPr>
          <p:cNvPr id="3" name="Prostokąt 18">
            <a:extLst>
              <a:ext uri="{FF2B5EF4-FFF2-40B4-BE49-F238E27FC236}">
                <a16:creationId xmlns:a16="http://schemas.microsoft.com/office/drawing/2014/main" id="{ACA59953-CFE6-CEC5-3E4D-2FB52D41B708}"/>
              </a:ext>
            </a:extLst>
          </p:cNvPr>
          <p:cNvSpPr txBox="1"/>
          <p:nvPr/>
        </p:nvSpPr>
        <p:spPr>
          <a:xfrm>
            <a:off x="3959587" y="1321827"/>
            <a:ext cx="2276514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LED lens type V (CHECK)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lens versions available)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4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4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4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4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4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4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" grpId="0" animBg="1"/>
      <p:bldP spid="443" grpId="0" animBg="1"/>
      <p:bldP spid="448" grpId="0" animBg="1"/>
      <p:bldP spid="450" grpId="0" animBg="1"/>
      <p:bldP spid="451" grpId="0" animBg="1"/>
      <p:bldP spid="453" grpId="0" animBg="1"/>
      <p:bldP spid="454" grpId="0" animBg="1"/>
      <p:bldP spid="455" grpId="0" animBg="1"/>
      <p:bldP spid="456" grpId="0" animBg="1"/>
      <p:bldP spid="457" grpId="0" animBg="1"/>
      <p:bldP spid="458" grpId="0" animBg="1"/>
      <p:bldP spid="2" grpId="0" animBg="1"/>
      <p:bldP spid="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61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62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463" name="ART.2410, 2411GR HELLVIK.tif" descr="ART.2410, 2411GR HELLVIK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499258" y="1423780"/>
            <a:ext cx="5027896" cy="5027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464" name="2400, 2401GR HELLVIK.tif" descr="2400, 2401GR HELLVIK.tif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84484" y="1410664"/>
            <a:ext cx="5027896" cy="5027896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2E2B8B57-F9E9-43C1-B5EB-CF9FAF223F6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470"/>
          <a:stretch/>
        </p:blipFill>
        <p:spPr>
          <a:xfrm>
            <a:off x="7038976" y="1661252"/>
            <a:ext cx="4592560" cy="4552951"/>
          </a:xfrm>
          <a:prstGeom prst="rect">
            <a:avLst/>
          </a:prstGeom>
        </p:spPr>
      </p:pic>
      <p:sp>
        <p:nvSpPr>
          <p:cNvPr id="4" name="pole tekstowe 9">
            <a:extLst>
              <a:ext uri="{FF2B5EF4-FFF2-40B4-BE49-F238E27FC236}">
                <a16:creationId xmlns:a16="http://schemas.microsoft.com/office/drawing/2014/main" id="{DD2EF7A7-AFD6-A7A4-0C76-9969A3DB06BF}"/>
              </a:ext>
            </a:extLst>
          </p:cNvPr>
          <p:cNvSpPr/>
          <p:nvPr/>
        </p:nvSpPr>
        <p:spPr>
          <a:xfrm>
            <a:off x="1345578" y="6321740"/>
            <a:ext cx="727609" cy="28194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0"/>
                </a:moveTo>
                <a:cubicBezTo>
                  <a:pt x="3600" y="0"/>
                  <a:pt x="7200" y="0"/>
                  <a:pt x="10800" y="0"/>
                </a:cubicBezTo>
                <a:cubicBezTo>
                  <a:pt x="14400" y="0"/>
                  <a:pt x="18000" y="0"/>
                  <a:pt x="21600" y="0"/>
                </a:cubicBezTo>
                <a:lnTo>
                  <a:pt x="21600" y="21600"/>
                </a:lnTo>
                <a:lnTo>
                  <a:pt x="16200" y="21600"/>
                </a:lnTo>
                <a:lnTo>
                  <a:pt x="13500" y="21600"/>
                </a:lnTo>
                <a:cubicBezTo>
                  <a:pt x="12600" y="21600"/>
                  <a:pt x="11700" y="21600"/>
                  <a:pt x="10800" y="21600"/>
                </a:cubicBezTo>
                <a:cubicBezTo>
                  <a:pt x="7200" y="21600"/>
                  <a:pt x="3600" y="21600"/>
                  <a:pt x="0" y="21600"/>
                </a:cubicBezTo>
                <a:lnTo>
                  <a:pt x="0" y="0"/>
                </a:lnTo>
                <a:close/>
              </a:path>
            </a:pathLst>
          </a:cu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sz="1200" b="1" dirty="0">
                <a:latin typeface="Plus Jakarta Sans Medium" pitchFamily="2" charset="-18"/>
                <a:cs typeface="Plus Jakarta Sans Medium" pitchFamily="2" charset="-18"/>
              </a:rPr>
              <a:t>Art. 2416</a:t>
            </a:r>
          </a:p>
        </p:txBody>
      </p:sp>
      <p:sp>
        <p:nvSpPr>
          <p:cNvPr id="5" name="pole tekstowe 9">
            <a:extLst>
              <a:ext uri="{FF2B5EF4-FFF2-40B4-BE49-F238E27FC236}">
                <a16:creationId xmlns:a16="http://schemas.microsoft.com/office/drawing/2014/main" id="{5B2B179D-637D-08A1-DF81-53B6A765F206}"/>
              </a:ext>
            </a:extLst>
          </p:cNvPr>
          <p:cNvSpPr txBox="1"/>
          <p:nvPr/>
        </p:nvSpPr>
        <p:spPr>
          <a:xfrm>
            <a:off x="4129975" y="6321740"/>
            <a:ext cx="783226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sz="1200" b="1" dirty="0">
                <a:latin typeface="Plus Jakarta Sans Medium" pitchFamily="2" charset="-18"/>
                <a:cs typeface="Plus Jakarta Sans Medium" pitchFamily="2" charset="-18"/>
              </a:rPr>
              <a:t>Art. 2406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7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E52F7411-A324-4F40-8C4E-70CA4E34F4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62958"/>
            <a:ext cx="4058495" cy="2135254"/>
          </a:xfrm>
          <a:prstGeom prst="rect">
            <a:avLst/>
          </a:prstGeom>
        </p:spPr>
      </p:pic>
      <p:pic>
        <p:nvPicPr>
          <p:cNvPr id="471" name="Obraz 9" descr="Obraz 9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787" y="1054058"/>
            <a:ext cx="7871805" cy="10363845"/>
          </a:xfrm>
          <a:prstGeom prst="rect">
            <a:avLst/>
          </a:prstGeom>
          <a:ln w="12700">
            <a:miter lim="400000"/>
          </a:ln>
        </p:spPr>
      </p:pic>
      <p:sp>
        <p:nvSpPr>
          <p:cNvPr id="472" name="pole tekstowe 10"/>
          <p:cNvSpPr txBox="1"/>
          <p:nvPr/>
        </p:nvSpPr>
        <p:spPr>
          <a:xfrm>
            <a:off x="7449619" y="1380846"/>
            <a:ext cx="285109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>
                <a:latin typeface="Plus Jakarta Sans" pitchFamily="2" charset="-18"/>
                <a:cs typeface="Plus Jakarta Sans" pitchFamily="2" charset="-18"/>
              </a:rPr>
              <a:t>Borg 615</a:t>
            </a:r>
            <a:r>
              <a:rPr lang="pl-PL" sz="4500" b="1" dirty="0">
                <a:latin typeface="Plus Jakarta Sans" pitchFamily="2" charset="-18"/>
                <a:cs typeface="Plus Jakarta Sans" pitchFamily="2" charset="-18"/>
              </a:rPr>
              <a:t>3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473" name="Elipsa 21"/>
          <p:cNvSpPr/>
          <p:nvPr/>
        </p:nvSpPr>
        <p:spPr>
          <a:xfrm>
            <a:off x="2461500" y="1994800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74" name="Łącznik prosty 13"/>
          <p:cNvSpPr/>
          <p:nvPr/>
        </p:nvSpPr>
        <p:spPr>
          <a:xfrm>
            <a:off x="2874886" y="1352899"/>
            <a:ext cx="3594494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5" name="pole tekstowe 17"/>
          <p:cNvSpPr txBox="1"/>
          <p:nvPr/>
        </p:nvSpPr>
        <p:spPr>
          <a:xfrm>
            <a:off x="3314978" y="1035907"/>
            <a:ext cx="309221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DALI2 and Zhaga-D4i Sensor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Ready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476" name="Elipsa 21"/>
          <p:cNvSpPr/>
          <p:nvPr/>
        </p:nvSpPr>
        <p:spPr>
          <a:xfrm>
            <a:off x="3800624" y="253123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77" name="Łącznik prosty 23"/>
          <p:cNvSpPr/>
          <p:nvPr/>
        </p:nvSpPr>
        <p:spPr>
          <a:xfrm>
            <a:off x="4223020" y="3376030"/>
            <a:ext cx="1" cy="191786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8" name="Łącznik prosty 32"/>
          <p:cNvSpPr/>
          <p:nvPr/>
        </p:nvSpPr>
        <p:spPr>
          <a:xfrm>
            <a:off x="4213446" y="5288146"/>
            <a:ext cx="211115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79" name="pole tekstowe 35"/>
          <p:cNvSpPr txBox="1"/>
          <p:nvPr/>
        </p:nvSpPr>
        <p:spPr>
          <a:xfrm>
            <a:off x="4311423" y="4749210"/>
            <a:ext cx="185563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power 53W 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luminous flux 6730lm</a:t>
            </a:r>
          </a:p>
        </p:txBody>
      </p:sp>
      <p:sp>
        <p:nvSpPr>
          <p:cNvPr id="480" name="Elipsa 21"/>
          <p:cNvSpPr/>
          <p:nvPr/>
        </p:nvSpPr>
        <p:spPr>
          <a:xfrm>
            <a:off x="399794" y="2639110"/>
            <a:ext cx="844794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81" name="Łącznik prosty 39"/>
          <p:cNvSpPr/>
          <p:nvPr/>
        </p:nvSpPr>
        <p:spPr>
          <a:xfrm flipH="1">
            <a:off x="822190" y="3483902"/>
            <a:ext cx="1" cy="214727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2" name="Łącznik prosty 40"/>
          <p:cNvSpPr/>
          <p:nvPr/>
        </p:nvSpPr>
        <p:spPr>
          <a:xfrm>
            <a:off x="822190" y="5631180"/>
            <a:ext cx="177623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483" name="pole tekstowe 43"/>
          <p:cNvSpPr txBox="1"/>
          <p:nvPr/>
        </p:nvSpPr>
        <p:spPr>
          <a:xfrm>
            <a:off x="868444" y="4882667"/>
            <a:ext cx="216726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transparent or satin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diffuser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ULOR 0%</a:t>
            </a:r>
          </a:p>
        </p:txBody>
      </p:sp>
      <p:sp>
        <p:nvSpPr>
          <p:cNvPr id="484" name="pole tekstowe 44"/>
          <p:cNvSpPr txBox="1"/>
          <p:nvPr/>
        </p:nvSpPr>
        <p:spPr>
          <a:xfrm>
            <a:off x="7600167" y="2613400"/>
            <a:ext cx="300178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127lm/W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0,98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ULOR 0%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colour temp. 3000K/4000K</a:t>
            </a:r>
          </a:p>
        </p:txBody>
      </p:sp>
      <p:sp>
        <p:nvSpPr>
          <p:cNvPr id="488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489" name="Łącznik prosty 39"/>
          <p:cNvSpPr/>
          <p:nvPr/>
        </p:nvSpPr>
        <p:spPr>
          <a:xfrm>
            <a:off x="2883896" y="1359660"/>
            <a:ext cx="1" cy="63941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54870D1-CAF3-7C39-C28D-04AB8CF9315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91414" y="4885699"/>
            <a:ext cx="1386139" cy="1328491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CC19FB9-5592-4134-2B9E-50312636029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25177" y="4885699"/>
            <a:ext cx="1324929" cy="1328491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4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4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4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4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4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4" dur="500"/>
                                        <p:tgtEl>
                                          <p:spTgt spid="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4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2" grpId="0" animBg="1"/>
      <p:bldP spid="473" grpId="0" animBg="1"/>
      <p:bldP spid="474" grpId="0" animBg="1"/>
      <p:bldP spid="475" grpId="0" animBg="1"/>
      <p:bldP spid="476" grpId="0" animBg="1"/>
      <p:bldP spid="477" grpId="0" animBg="1"/>
      <p:bldP spid="478" grpId="0" animBg="1"/>
      <p:bldP spid="479" grpId="0" animBg="1"/>
      <p:bldP spid="480" grpId="0" animBg="1"/>
      <p:bldP spid="481" grpId="0" animBg="1"/>
      <p:bldP spid="482" grpId="0" animBg="1"/>
      <p:bldP spid="483" grpId="0" animBg="1"/>
      <p:bldP spid="484" grpId="0" animBg="1"/>
      <p:bldP spid="48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9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494" name="Obraz 9" descr="Obraz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787" y="1054058"/>
            <a:ext cx="7871805" cy="10363845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2" name="Elipsa 21">
            <a:extLst>
              <a:ext uri="{FF2B5EF4-FFF2-40B4-BE49-F238E27FC236}">
                <a16:creationId xmlns:a16="http://schemas.microsoft.com/office/drawing/2014/main" id="{D53BF664-0CAC-8145-2DDD-AAE4CE57D276}"/>
              </a:ext>
            </a:extLst>
          </p:cNvPr>
          <p:cNvSpPr/>
          <p:nvPr/>
        </p:nvSpPr>
        <p:spPr>
          <a:xfrm>
            <a:off x="3067075" y="3617763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" name="Łącznik prosty 32">
            <a:extLst>
              <a:ext uri="{FF2B5EF4-FFF2-40B4-BE49-F238E27FC236}">
                <a16:creationId xmlns:a16="http://schemas.microsoft.com/office/drawing/2014/main" id="{05B2A7E2-946E-DC2A-9D77-BAFEFFB94E20}"/>
              </a:ext>
            </a:extLst>
          </p:cNvPr>
          <p:cNvSpPr/>
          <p:nvPr/>
        </p:nvSpPr>
        <p:spPr>
          <a:xfrm>
            <a:off x="3911868" y="4072534"/>
            <a:ext cx="2413266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" name="pole tekstowe 35">
            <a:extLst>
              <a:ext uri="{FF2B5EF4-FFF2-40B4-BE49-F238E27FC236}">
                <a16:creationId xmlns:a16="http://schemas.microsoft.com/office/drawing/2014/main" id="{C14779BD-F2BB-7AEB-2F42-E94AD4EB53C3}"/>
              </a:ext>
            </a:extLst>
          </p:cNvPr>
          <p:cNvSpPr txBox="1"/>
          <p:nvPr/>
        </p:nvSpPr>
        <p:spPr>
          <a:xfrm>
            <a:off x="4210948" y="3753999"/>
            <a:ext cx="222592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Ø60mm standard mount</a:t>
            </a:r>
          </a:p>
        </p:txBody>
      </p:sp>
      <p:sp>
        <p:nvSpPr>
          <p:cNvPr id="12" name="Elipsa 21">
            <a:extLst>
              <a:ext uri="{FF2B5EF4-FFF2-40B4-BE49-F238E27FC236}">
                <a16:creationId xmlns:a16="http://schemas.microsoft.com/office/drawing/2014/main" id="{BE7A3B98-B031-406A-A7ED-AA228CCA59E8}"/>
              </a:ext>
            </a:extLst>
          </p:cNvPr>
          <p:cNvSpPr/>
          <p:nvPr/>
        </p:nvSpPr>
        <p:spPr>
          <a:xfrm>
            <a:off x="2797312" y="1721511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3" name="Łącznik prosty 32">
            <a:extLst>
              <a:ext uri="{FF2B5EF4-FFF2-40B4-BE49-F238E27FC236}">
                <a16:creationId xmlns:a16="http://schemas.microsoft.com/office/drawing/2014/main" id="{19915D64-A89A-43B9-8CEF-16BCBF3505B2}"/>
              </a:ext>
            </a:extLst>
          </p:cNvPr>
          <p:cNvSpPr/>
          <p:nvPr/>
        </p:nvSpPr>
        <p:spPr>
          <a:xfrm flipV="1">
            <a:off x="3642261" y="2154663"/>
            <a:ext cx="3431239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8" name="Obraz 7">
            <a:extLst>
              <a:ext uri="{FF2B5EF4-FFF2-40B4-BE49-F238E27FC236}">
                <a16:creationId xmlns:a16="http://schemas.microsoft.com/office/drawing/2014/main" id="{E65CE5F0-8A9A-4E3A-967A-D890C50A8B3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0" y="1661246"/>
            <a:ext cx="2910742" cy="29107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Obraz 9">
            <a:extLst>
              <a:ext uri="{FF2B5EF4-FFF2-40B4-BE49-F238E27FC236}">
                <a16:creationId xmlns:a16="http://schemas.microsoft.com/office/drawing/2014/main" id="{AED43C2E-C6C4-4B79-912A-F26B4661492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35" y="2090372"/>
            <a:ext cx="3693013" cy="3693013"/>
          </a:xfrm>
          <a:prstGeom prst="rect">
            <a:avLst/>
          </a:prstGeom>
          <a:ln>
            <a:noFill/>
          </a:ln>
        </p:spPr>
      </p:pic>
      <p:sp>
        <p:nvSpPr>
          <p:cNvPr id="14" name="Łącznik prosty 23">
            <a:extLst>
              <a:ext uri="{FF2B5EF4-FFF2-40B4-BE49-F238E27FC236}">
                <a16:creationId xmlns:a16="http://schemas.microsoft.com/office/drawing/2014/main" id="{CD3FB4F2-0A7C-45AA-A111-9055396AAC14}"/>
              </a:ext>
            </a:extLst>
          </p:cNvPr>
          <p:cNvSpPr/>
          <p:nvPr/>
        </p:nvSpPr>
        <p:spPr>
          <a:xfrm>
            <a:off x="8499282" y="4571987"/>
            <a:ext cx="0" cy="164221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6" name="pole tekstowe 35">
            <a:extLst>
              <a:ext uri="{FF2B5EF4-FFF2-40B4-BE49-F238E27FC236}">
                <a16:creationId xmlns:a16="http://schemas.microsoft.com/office/drawing/2014/main" id="{8E7EE6E5-E46A-43E7-9B19-9CC921EF5217}"/>
              </a:ext>
            </a:extLst>
          </p:cNvPr>
          <p:cNvSpPr txBox="1"/>
          <p:nvPr/>
        </p:nvSpPr>
        <p:spPr>
          <a:xfrm>
            <a:off x="8506060" y="5876952"/>
            <a:ext cx="220028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Zhaga-D4i Sensor Ready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17" name="Łącznik prosty 32">
            <a:extLst>
              <a:ext uri="{FF2B5EF4-FFF2-40B4-BE49-F238E27FC236}">
                <a16:creationId xmlns:a16="http://schemas.microsoft.com/office/drawing/2014/main" id="{F3F4F137-60D5-4BB2-8559-8C9825481A33}"/>
              </a:ext>
            </a:extLst>
          </p:cNvPr>
          <p:cNvSpPr/>
          <p:nvPr/>
        </p:nvSpPr>
        <p:spPr>
          <a:xfrm flipV="1">
            <a:off x="8499282" y="6179059"/>
            <a:ext cx="2578431" cy="35144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3627003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 advClick="0">
        <p159:morph option="byObject"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  <p:bldP spid="12" grpId="0" animBg="1"/>
      <p:bldP spid="13" grpId="0" animBg="1"/>
      <p:bldP spid="14" grpId="0" animBg="1"/>
      <p:bldP spid="16" grpId="0" animBg="1"/>
      <p:bldP spid="1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9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494" name="Obraz 9" descr="Obraz 9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02787" y="1054058"/>
            <a:ext cx="7871805" cy="10363845"/>
          </a:xfrm>
          <a:prstGeom prst="rect">
            <a:avLst/>
          </a:prstGeom>
          <a:ln w="12700">
            <a:miter lim="400000"/>
          </a:ln>
        </p:spPr>
      </p:pic>
      <p:sp>
        <p:nvSpPr>
          <p:cNvPr id="495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496" name="Obraz 2" descr="Obraz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500" y="1661252"/>
            <a:ext cx="4552951" cy="45529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49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495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496" name="Obraz 2" descr="Obraz 2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73500" y="1661252"/>
            <a:ext cx="4552951" cy="4552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id="{F9BDC39B-82C9-4BFC-AB9E-9DB8C40FC3F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201440" y="-4372805"/>
            <a:ext cx="29130366" cy="43695549"/>
          </a:xfrm>
          <a:prstGeom prst="rect">
            <a:avLst/>
          </a:prstGeom>
        </p:spPr>
      </p:pic>
      <p:sp>
        <p:nvSpPr>
          <p:cNvPr id="4" name="Łącznik prosty 32">
            <a:extLst>
              <a:ext uri="{FF2B5EF4-FFF2-40B4-BE49-F238E27FC236}">
                <a16:creationId xmlns:a16="http://schemas.microsoft.com/office/drawing/2014/main" id="{05B2A7E2-946E-DC2A-9D77-BAFEFFB94E20}"/>
              </a:ext>
            </a:extLst>
          </p:cNvPr>
          <p:cNvSpPr/>
          <p:nvPr/>
        </p:nvSpPr>
        <p:spPr>
          <a:xfrm>
            <a:off x="3737704" y="4339234"/>
            <a:ext cx="2413266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r>
              <a:rPr lang="pl-PL" dirty="0"/>
              <a:t> </a:t>
            </a:r>
            <a:endParaRPr dirty="0"/>
          </a:p>
        </p:txBody>
      </p:sp>
      <p:sp>
        <p:nvSpPr>
          <p:cNvPr id="5" name="pole tekstowe 35">
            <a:extLst>
              <a:ext uri="{FF2B5EF4-FFF2-40B4-BE49-F238E27FC236}">
                <a16:creationId xmlns:a16="http://schemas.microsoft.com/office/drawing/2014/main" id="{C14779BD-F2BB-7AEB-2F42-E94AD4EB53C3}"/>
              </a:ext>
            </a:extLst>
          </p:cNvPr>
          <p:cNvSpPr txBox="1"/>
          <p:nvPr/>
        </p:nvSpPr>
        <p:spPr>
          <a:xfrm>
            <a:off x="4036784" y="4020699"/>
            <a:ext cx="205921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mounted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on 3004 pole</a:t>
            </a: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2" name="Elipsa 21">
            <a:extLst>
              <a:ext uri="{FF2B5EF4-FFF2-40B4-BE49-F238E27FC236}">
                <a16:creationId xmlns:a16="http://schemas.microsoft.com/office/drawing/2014/main" id="{D53BF664-0CAC-8145-2DDD-AAE4CE57D276}"/>
              </a:ext>
            </a:extLst>
          </p:cNvPr>
          <p:cNvSpPr/>
          <p:nvPr/>
        </p:nvSpPr>
        <p:spPr>
          <a:xfrm>
            <a:off x="2892911" y="3884463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9194241"/>
      </p:ext>
    </p:extLst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" y="1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33333E-6 L -1.45833E-6 -2.00047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0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0"/>
                            </p:stCondLst>
                            <p:childTnLst>
                              <p:par>
                                <p:cTn id="1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300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2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3">
            <a:extLst>
              <a:ext uri="{FF2B5EF4-FFF2-40B4-BE49-F238E27FC236}">
                <a16:creationId xmlns:a16="http://schemas.microsoft.com/office/drawing/2014/main" id="{0775B02C-2570-475C-9422-C96B6D058FF5}"/>
              </a:ext>
            </a:extLst>
          </p:cNvPr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500" name="Obraz 8" descr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1" y="159482"/>
            <a:ext cx="5713949" cy="845262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Łącznik prosty 10"/>
          <p:cNvSpPr/>
          <p:nvPr/>
        </p:nvSpPr>
        <p:spPr>
          <a:xfrm>
            <a:off x="3463225" y="1170796"/>
            <a:ext cx="163397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4" name="Łącznik prosty 12"/>
          <p:cNvSpPr/>
          <p:nvPr/>
        </p:nvSpPr>
        <p:spPr>
          <a:xfrm flipH="1">
            <a:off x="5089450" y="1170796"/>
            <a:ext cx="0" cy="326756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5" name="Łącznik prosty 13"/>
          <p:cNvSpPr/>
          <p:nvPr/>
        </p:nvSpPr>
        <p:spPr>
          <a:xfrm>
            <a:off x="5089449" y="4438357"/>
            <a:ext cx="2234459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6" name="pole tekstowe 5"/>
          <p:cNvSpPr txBox="1"/>
          <p:nvPr/>
        </p:nvSpPr>
        <p:spPr>
          <a:xfrm>
            <a:off x="7447376" y="1387367"/>
            <a:ext cx="4471735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000" b="1" dirty="0">
                <a:latin typeface="Plus Jakarta Sans" pitchFamily="2" charset="-18"/>
                <a:cs typeface="Plus Jakarta Sans" pitchFamily="2" charset="-18"/>
              </a:rPr>
              <a:t>Hammerfest</a:t>
            </a:r>
            <a:r>
              <a:rPr lang="pl-PL" sz="4000" b="1" dirty="0">
                <a:latin typeface="Plus Jakarta Sans" pitchFamily="2" charset="-18"/>
                <a:cs typeface="Plus Jakarta Sans" pitchFamily="2" charset="-18"/>
              </a:rPr>
              <a:t> 6146</a:t>
            </a:r>
            <a:endParaRPr sz="40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507" name="Elipsa 21"/>
          <p:cNvSpPr/>
          <p:nvPr/>
        </p:nvSpPr>
        <p:spPr>
          <a:xfrm>
            <a:off x="1006363" y="1647919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08" name="Łącznik prosty 25"/>
          <p:cNvSpPr/>
          <p:nvPr/>
        </p:nvSpPr>
        <p:spPr>
          <a:xfrm flipH="1">
            <a:off x="1432075" y="2492712"/>
            <a:ext cx="1" cy="189308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09" name="Łącznik prosty 26"/>
          <p:cNvSpPr/>
          <p:nvPr/>
        </p:nvSpPr>
        <p:spPr>
          <a:xfrm>
            <a:off x="323860" y="4368646"/>
            <a:ext cx="1104901" cy="1"/>
          </a:xfrm>
          <a:prstGeom prst="line">
            <a:avLst/>
          </a:prstGeom>
          <a:ln w="12700">
            <a:solidFill>
              <a:schemeClr val="tx1">
                <a:lumMod val="95000"/>
                <a:lumOff val="5000"/>
              </a:schemeClr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510" name="pole tekstowe 32"/>
          <p:cNvSpPr txBox="1"/>
          <p:nvPr/>
        </p:nvSpPr>
        <p:spPr>
          <a:xfrm>
            <a:off x="7642359" y="2623216"/>
            <a:ext cx="3376884" cy="163121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2000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2000" dirty="0">
                <a:latin typeface="Plus Jakarta Sans Light" pitchFamily="2" charset="-18"/>
                <a:cs typeface="Plus Jakarta Sans Light" pitchFamily="2" charset="-18"/>
              </a:rPr>
              <a:t>- IK07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2000" dirty="0">
                <a:latin typeface="Plus Jakarta Sans Light" pitchFamily="2" charset="-18"/>
                <a:cs typeface="Plus Jakarta Sans Light" pitchFamily="2" charset="-18"/>
              </a:rPr>
              <a:t>- efficiency 123lm/W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2000" dirty="0">
                <a:latin typeface="Plus Jakarta Sans Light" pitchFamily="2" charset="-18"/>
                <a:cs typeface="Plus Jakarta Sans Light" pitchFamily="2" charset="-18"/>
              </a:rPr>
              <a:t>- driver durability 100 000h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2000" dirty="0">
                <a:latin typeface="Plus Jakarta Sans Light" pitchFamily="2" charset="-18"/>
                <a:cs typeface="Plus Jakarta Sans Light" pitchFamily="2" charset="-18"/>
              </a:rPr>
              <a:t>- ULOR  1%</a:t>
            </a:r>
          </a:p>
        </p:txBody>
      </p:sp>
      <p:sp>
        <p:nvSpPr>
          <p:cNvPr id="51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14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22" name="Grafika 21">
            <a:extLst>
              <a:ext uri="{FF2B5EF4-FFF2-40B4-BE49-F238E27FC236}">
                <a16:creationId xmlns:a16="http://schemas.microsoft.com/office/drawing/2014/main" id="{FC8AE11C-BED0-4ACA-9D0F-30B1DE5199F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B2847ED-A615-37E6-845D-16633F6D957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33103" y="4871638"/>
            <a:ext cx="1338961" cy="134256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F8BE0C4-D5DB-FCCB-3B06-653876F5505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36912" y="4871638"/>
            <a:ext cx="1338961" cy="1340761"/>
          </a:xfrm>
          <a:prstGeom prst="rect">
            <a:avLst/>
          </a:prstGeom>
        </p:spPr>
      </p:pic>
      <p:sp>
        <p:nvSpPr>
          <p:cNvPr id="7" name="pole tekstowe 17">
            <a:extLst>
              <a:ext uri="{FF2B5EF4-FFF2-40B4-BE49-F238E27FC236}">
                <a16:creationId xmlns:a16="http://schemas.microsoft.com/office/drawing/2014/main" id="{B688DE1B-AAD6-60BF-60F5-19093E133605}"/>
              </a:ext>
            </a:extLst>
          </p:cNvPr>
          <p:cNvSpPr txBox="1"/>
          <p:nvPr/>
        </p:nvSpPr>
        <p:spPr>
          <a:xfrm>
            <a:off x="5178176" y="3886676"/>
            <a:ext cx="2257538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DALI2 and 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Zhaga-D4i Sensor Ready</a:t>
            </a:r>
          </a:p>
        </p:txBody>
      </p:sp>
      <p:sp>
        <p:nvSpPr>
          <p:cNvPr id="8" name="pole tekstowe 43">
            <a:extLst>
              <a:ext uri="{FF2B5EF4-FFF2-40B4-BE49-F238E27FC236}">
                <a16:creationId xmlns:a16="http://schemas.microsoft.com/office/drawing/2014/main" id="{B49EB1A7-7748-CDC7-B3A6-1ABEFE0A2DF8}"/>
              </a:ext>
            </a:extLst>
          </p:cNvPr>
          <p:cNvSpPr txBox="1"/>
          <p:nvPr/>
        </p:nvSpPr>
        <p:spPr>
          <a:xfrm>
            <a:off x="271841" y="3372208"/>
            <a:ext cx="1508996" cy="95410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transparent 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or opal 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diffuser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ULOR 1%</a:t>
            </a:r>
          </a:p>
        </p:txBody>
      </p:sp>
      <p:sp>
        <p:nvSpPr>
          <p:cNvPr id="11" name="Elipsa 21">
            <a:extLst>
              <a:ext uri="{FF2B5EF4-FFF2-40B4-BE49-F238E27FC236}">
                <a16:creationId xmlns:a16="http://schemas.microsoft.com/office/drawing/2014/main" id="{51466C89-205F-0E83-8AA9-5735FFB562FC}"/>
              </a:ext>
            </a:extLst>
          </p:cNvPr>
          <p:cNvSpPr/>
          <p:nvPr/>
        </p:nvSpPr>
        <p:spPr>
          <a:xfrm>
            <a:off x="2910681" y="559306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2" name="Łącznik prosty 10">
            <a:extLst>
              <a:ext uri="{FF2B5EF4-FFF2-40B4-BE49-F238E27FC236}">
                <a16:creationId xmlns:a16="http://schemas.microsoft.com/office/drawing/2014/main" id="{3EC132FA-D1BE-5136-2B3A-D8634F8A8985}"/>
              </a:ext>
            </a:extLst>
          </p:cNvPr>
          <p:cNvSpPr/>
          <p:nvPr/>
        </p:nvSpPr>
        <p:spPr>
          <a:xfrm>
            <a:off x="3755474" y="6004327"/>
            <a:ext cx="2340526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3" name="pole tekstowe 35">
            <a:extLst>
              <a:ext uri="{FF2B5EF4-FFF2-40B4-BE49-F238E27FC236}">
                <a16:creationId xmlns:a16="http://schemas.microsoft.com/office/drawing/2014/main" id="{90FCA453-C67F-165C-5317-1A1819148A88}"/>
              </a:ext>
            </a:extLst>
          </p:cNvPr>
          <p:cNvSpPr txBox="1"/>
          <p:nvPr/>
        </p:nvSpPr>
        <p:spPr>
          <a:xfrm>
            <a:off x="3958205" y="5647600"/>
            <a:ext cx="2225928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Ø60mm standard mount</a:t>
            </a:r>
          </a:p>
        </p:txBody>
      </p:sp>
      <p:sp>
        <p:nvSpPr>
          <p:cNvPr id="501" name="Elipsa 21"/>
          <p:cNvSpPr/>
          <p:nvPr/>
        </p:nvSpPr>
        <p:spPr>
          <a:xfrm>
            <a:off x="2618432" y="759537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0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5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500"/>
                                        <p:tgtEl>
                                          <p:spTgt spid="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 animBg="1"/>
      <p:bldP spid="504" grpId="0" animBg="1"/>
      <p:bldP spid="505" grpId="0" animBg="1"/>
      <p:bldP spid="506" grpId="0" animBg="1"/>
      <p:bldP spid="507" grpId="0" animBg="1"/>
      <p:bldP spid="508" grpId="0" animBg="1"/>
      <p:bldP spid="509" grpId="0" animBg="1"/>
      <p:bldP spid="510" grpId="0" animBg="1"/>
      <p:bldP spid="7" grpId="0" animBg="1"/>
      <p:bldP spid="8" grpId="0" animBg="1"/>
      <p:bldP spid="11" grpId="0" animBg="1"/>
      <p:bldP spid="12" grpId="0" animBg="1"/>
      <p:bldP spid="13" grpId="0" animBg="1"/>
      <p:bldP spid="501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3">
            <a:extLst>
              <a:ext uri="{FF2B5EF4-FFF2-40B4-BE49-F238E27FC236}">
                <a16:creationId xmlns:a16="http://schemas.microsoft.com/office/drawing/2014/main" id="{0775B02C-2570-475C-9422-C96B6D058FF5}"/>
              </a:ext>
            </a:extLst>
          </p:cNvPr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500" name="Obraz 8" descr="Obraz 8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551" y="159482"/>
            <a:ext cx="5713949" cy="8452620"/>
          </a:xfrm>
          <a:prstGeom prst="rect">
            <a:avLst/>
          </a:prstGeom>
          <a:ln w="12700">
            <a:miter lim="400000"/>
          </a:ln>
        </p:spPr>
      </p:pic>
      <p:sp>
        <p:nvSpPr>
          <p:cNvPr id="502" name="Łącznik prosty 10"/>
          <p:cNvSpPr/>
          <p:nvPr/>
        </p:nvSpPr>
        <p:spPr>
          <a:xfrm>
            <a:off x="3463224" y="1170796"/>
            <a:ext cx="5042835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1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14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501" name="Elipsa 21"/>
          <p:cNvSpPr/>
          <p:nvPr/>
        </p:nvSpPr>
        <p:spPr>
          <a:xfrm>
            <a:off x="2618432" y="759537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23" name="Obraz 22">
            <a:extLst>
              <a:ext uri="{FF2B5EF4-FFF2-40B4-BE49-F238E27FC236}">
                <a16:creationId xmlns:a16="http://schemas.microsoft.com/office/drawing/2014/main" id="{7BA0730A-6F09-4CFD-9B6D-849179C09A1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3500" y="1661246"/>
            <a:ext cx="2910742" cy="2910742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D0F3A328-7BCD-4838-93CB-476264055BF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37735" y="2090372"/>
            <a:ext cx="3693013" cy="3693013"/>
          </a:xfrm>
          <a:prstGeom prst="rect">
            <a:avLst/>
          </a:prstGeom>
          <a:ln>
            <a:noFill/>
          </a:ln>
        </p:spPr>
      </p:pic>
      <p:sp>
        <p:nvSpPr>
          <p:cNvPr id="25" name="Łącznik prosty 23">
            <a:extLst>
              <a:ext uri="{FF2B5EF4-FFF2-40B4-BE49-F238E27FC236}">
                <a16:creationId xmlns:a16="http://schemas.microsoft.com/office/drawing/2014/main" id="{E36154D0-A7AD-4EEB-BFB3-4166F1A201D3}"/>
              </a:ext>
            </a:extLst>
          </p:cNvPr>
          <p:cNvSpPr/>
          <p:nvPr/>
        </p:nvSpPr>
        <p:spPr>
          <a:xfrm>
            <a:off x="8499282" y="4571987"/>
            <a:ext cx="0" cy="164221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" name="pole tekstowe 35">
            <a:extLst>
              <a:ext uri="{FF2B5EF4-FFF2-40B4-BE49-F238E27FC236}">
                <a16:creationId xmlns:a16="http://schemas.microsoft.com/office/drawing/2014/main" id="{64024301-6934-4E69-8C11-D81BCF57E575}"/>
              </a:ext>
            </a:extLst>
          </p:cNvPr>
          <p:cNvSpPr txBox="1"/>
          <p:nvPr/>
        </p:nvSpPr>
        <p:spPr>
          <a:xfrm>
            <a:off x="8506060" y="5876952"/>
            <a:ext cx="2200280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Zhaga-D4i Sensor Ready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27" name="Łącznik prosty 32">
            <a:extLst>
              <a:ext uri="{FF2B5EF4-FFF2-40B4-BE49-F238E27FC236}">
                <a16:creationId xmlns:a16="http://schemas.microsoft.com/office/drawing/2014/main" id="{3370BF25-D7C7-4CE1-9AAA-E7D4C656CEB3}"/>
              </a:ext>
            </a:extLst>
          </p:cNvPr>
          <p:cNvSpPr/>
          <p:nvPr/>
        </p:nvSpPr>
        <p:spPr>
          <a:xfrm flipV="1">
            <a:off x="8499282" y="6179059"/>
            <a:ext cx="2578431" cy="35144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 dirty="0"/>
          </a:p>
        </p:txBody>
      </p:sp>
      <p:sp>
        <p:nvSpPr>
          <p:cNvPr id="28" name="Łącznik prosty 23">
            <a:extLst>
              <a:ext uri="{FF2B5EF4-FFF2-40B4-BE49-F238E27FC236}">
                <a16:creationId xmlns:a16="http://schemas.microsoft.com/office/drawing/2014/main" id="{B9A3A096-C699-45D9-87A5-1395C0AF87BB}"/>
              </a:ext>
            </a:extLst>
          </p:cNvPr>
          <p:cNvSpPr/>
          <p:nvPr/>
        </p:nvSpPr>
        <p:spPr>
          <a:xfrm>
            <a:off x="8499281" y="1170796"/>
            <a:ext cx="6777" cy="48875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682911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2" grpId="0" animBg="1"/>
      <p:bldP spid="501" grpId="0" animBg="1"/>
      <p:bldP spid="25" grpId="0" animBg="1"/>
      <p:bldP spid="26" grpId="0" animBg="1"/>
      <p:bldP spid="27" grpId="0" animBg="1"/>
      <p:bldP spid="2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Prostokąt 3"/>
          <p:cNvSpPr/>
          <p:nvPr/>
        </p:nvSpPr>
        <p:spPr>
          <a:xfrm>
            <a:off x="1662146" y="164356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182" name="Grupa 35"/>
          <p:cNvGrpSpPr/>
          <p:nvPr/>
        </p:nvGrpSpPr>
        <p:grpSpPr>
          <a:xfrm>
            <a:off x="-63165" y="787097"/>
            <a:ext cx="5420025" cy="6265882"/>
            <a:chOff x="0" y="0"/>
            <a:chExt cx="5420024" cy="6265881"/>
          </a:xfrm>
        </p:grpSpPr>
        <p:pic>
          <p:nvPicPr>
            <p:cNvPr id="180" name="Obraz 12" descr="Obraz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197870"/>
              <a:ext cx="5420025" cy="406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81" name="Obraz 17" descr="Obraz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0" y="0"/>
              <a:ext cx="4626484" cy="3353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83" name="pole tekstowe 6"/>
          <p:cNvSpPr txBox="1"/>
          <p:nvPr/>
        </p:nvSpPr>
        <p:spPr>
          <a:xfrm>
            <a:off x="7488887" y="1379710"/>
            <a:ext cx="5034478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44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3600" b="1" dirty="0">
                <a:latin typeface="Plus Jakarta Sans" pitchFamily="2" charset="-18"/>
                <a:ea typeface="Open Sans ExtraBold" pitchFamily="2" charset="0"/>
                <a:cs typeface="Plus Jakarta Sans" pitchFamily="2" charset="-18"/>
              </a:rPr>
              <a:t>Asker </a:t>
            </a:r>
            <a:r>
              <a:rPr lang="pl-PL" sz="3600" b="1" dirty="0">
                <a:latin typeface="Plus Jakarta Sans" pitchFamily="2" charset="-18"/>
                <a:ea typeface="Open Sans ExtraBold" pitchFamily="2" charset="0"/>
                <a:cs typeface="Plus Jakarta Sans" pitchFamily="2" charset="-18"/>
              </a:rPr>
              <a:t>and</a:t>
            </a:r>
            <a:r>
              <a:rPr sz="3600" b="1" dirty="0">
                <a:latin typeface="Plus Jakarta Sans" pitchFamily="2" charset="-18"/>
                <a:ea typeface="Open Sans ExtraBold" pitchFamily="2" charset="0"/>
                <a:cs typeface="Plus Jakarta Sans" pitchFamily="2" charset="-18"/>
              </a:rPr>
              <a:t> Asker Big</a:t>
            </a:r>
          </a:p>
        </p:txBody>
      </p:sp>
      <p:sp>
        <p:nvSpPr>
          <p:cNvPr id="184" name="Elipsa 21"/>
          <p:cNvSpPr/>
          <p:nvPr/>
        </p:nvSpPr>
        <p:spPr>
          <a:xfrm>
            <a:off x="2700290" y="3313004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85" name="pole tekstowe 9"/>
          <p:cNvSpPr txBox="1"/>
          <p:nvPr/>
        </p:nvSpPr>
        <p:spPr>
          <a:xfrm>
            <a:off x="4183784" y="3188525"/>
            <a:ext cx="2889572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LED colour temp. 3000K/4000K</a:t>
            </a:r>
          </a:p>
          <a:p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colour options on request)</a:t>
            </a:r>
          </a:p>
        </p:txBody>
      </p:sp>
      <p:sp>
        <p:nvSpPr>
          <p:cNvPr id="186" name="Łącznik prosty 11"/>
          <p:cNvSpPr/>
          <p:nvPr/>
        </p:nvSpPr>
        <p:spPr>
          <a:xfrm>
            <a:off x="3545082" y="3735400"/>
            <a:ext cx="3465317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7" name="Elipsa 21"/>
          <p:cNvSpPr/>
          <p:nvPr/>
        </p:nvSpPr>
        <p:spPr>
          <a:xfrm>
            <a:off x="3395632" y="1473733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88" name="Łącznik prosty 16"/>
          <p:cNvSpPr/>
          <p:nvPr/>
        </p:nvSpPr>
        <p:spPr>
          <a:xfrm>
            <a:off x="4241897" y="1896133"/>
            <a:ext cx="2909570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89" name="Prostokąt 18"/>
          <p:cNvSpPr txBox="1"/>
          <p:nvPr/>
        </p:nvSpPr>
        <p:spPr>
          <a:xfrm>
            <a:off x="4360419" y="1147368"/>
            <a:ext cx="290957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standard version up/down: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power 8,8W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312lm</a:t>
            </a:r>
          </a:p>
        </p:txBody>
      </p:sp>
      <p:sp>
        <p:nvSpPr>
          <p:cNvPr id="190" name="pole tekstowe 27"/>
          <p:cNvSpPr txBox="1"/>
          <p:nvPr/>
        </p:nvSpPr>
        <p:spPr>
          <a:xfrm>
            <a:off x="7701186" y="2466155"/>
            <a:ext cx="3820253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available in many up-down light output configurations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high power light output DALI versions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available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galvanized steel version available </a:t>
            </a:r>
          </a:p>
        </p:txBody>
      </p:sp>
      <p:sp>
        <p:nvSpPr>
          <p:cNvPr id="191" name="Elipsa 21"/>
          <p:cNvSpPr/>
          <p:nvPr/>
        </p:nvSpPr>
        <p:spPr>
          <a:xfrm>
            <a:off x="3655174" y="5386565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92" name="Łącznik prosty 26"/>
          <p:cNvSpPr/>
          <p:nvPr/>
        </p:nvSpPr>
        <p:spPr>
          <a:xfrm>
            <a:off x="4501439" y="5808965"/>
            <a:ext cx="3748269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4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195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2" name="Prostokąt 18">
            <a:extLst>
              <a:ext uri="{FF2B5EF4-FFF2-40B4-BE49-F238E27FC236}">
                <a16:creationId xmlns:a16="http://schemas.microsoft.com/office/drawing/2014/main" id="{5D2919F3-0E55-CBA6-5C6E-47EA12E0030F}"/>
              </a:ext>
            </a:extLst>
          </p:cNvPr>
          <p:cNvSpPr txBox="1"/>
          <p:nvPr/>
        </p:nvSpPr>
        <p:spPr>
          <a:xfrm>
            <a:off x="5380356" y="5015869"/>
            <a:ext cx="2909570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standard version up/down: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power 8,3W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547lm</a:t>
            </a:r>
          </a:p>
        </p:txBody>
      </p:sp>
      <p:sp>
        <p:nvSpPr>
          <p:cNvPr id="4" name="Grafika 2">
            <a:extLst>
              <a:ext uri="{FF2B5EF4-FFF2-40B4-BE49-F238E27FC236}">
                <a16:creationId xmlns:a16="http://schemas.microsoft.com/office/drawing/2014/main" id="{AC186D9F-BCAA-408E-97D4-DB81CA4B7887}"/>
              </a:ext>
            </a:extLst>
          </p:cNvPr>
          <p:cNvSpPr/>
          <p:nvPr/>
        </p:nvSpPr>
        <p:spPr>
          <a:xfrm>
            <a:off x="7519338" y="2337839"/>
            <a:ext cx="4058495" cy="2230227"/>
          </a:xfrm>
          <a:custGeom>
            <a:avLst/>
            <a:gdLst>
              <a:gd name="connsiteX0" fmla="*/ 12966 w 4058495"/>
              <a:gd name="connsiteY0" fmla="*/ 12966 h 2230227"/>
              <a:gd name="connsiteX1" fmla="*/ 4056031 w 4058495"/>
              <a:gd name="connsiteY1" fmla="*/ 12966 h 2230227"/>
              <a:gd name="connsiteX2" fmla="*/ 4056031 w 4058495"/>
              <a:gd name="connsiteY2" fmla="*/ 1113428 h 2230227"/>
              <a:gd name="connsiteX3" fmla="*/ 2951161 w 4058495"/>
              <a:gd name="connsiteY3" fmla="*/ 2218298 h 2230227"/>
              <a:gd name="connsiteX4" fmla="*/ 12966 w 4058495"/>
              <a:gd name="connsiteY4" fmla="*/ 2218298 h 2230227"/>
              <a:gd name="connsiteX5" fmla="*/ 12966 w 4058495"/>
              <a:gd name="connsiteY5" fmla="*/ 12966 h 2230227"/>
              <a:gd name="connsiteX6" fmla="*/ 12966 w 4058495"/>
              <a:gd name="connsiteY6" fmla="*/ 12966 h 22302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58495" h="2230227">
                <a:moveTo>
                  <a:pt x="12966" y="12966"/>
                </a:moveTo>
                <a:lnTo>
                  <a:pt x="4056031" y="12966"/>
                </a:lnTo>
                <a:lnTo>
                  <a:pt x="4056031" y="1113428"/>
                </a:lnTo>
                <a:cubicBezTo>
                  <a:pt x="4056031" y="1723240"/>
                  <a:pt x="3560973" y="2218298"/>
                  <a:pt x="2951161" y="2218298"/>
                </a:cubicBezTo>
                <a:lnTo>
                  <a:pt x="12966" y="2218298"/>
                </a:lnTo>
                <a:lnTo>
                  <a:pt x="12966" y="12966"/>
                </a:lnTo>
                <a:lnTo>
                  <a:pt x="12966" y="12966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9" grpId="0" animBg="1"/>
      <p:bldP spid="183" grpId="0" animBg="1"/>
      <p:bldP spid="184" grpId="0" animBg="1"/>
      <p:bldP spid="185" grpId="0" animBg="1"/>
      <p:bldP spid="186" grpId="0" animBg="1"/>
      <p:bldP spid="187" grpId="0" animBg="1"/>
      <p:bldP spid="188" grpId="0" animBg="1"/>
      <p:bldP spid="189" grpId="0" animBg="1"/>
      <p:bldP spid="190" grpId="0" animBg="1"/>
      <p:bldP spid="191" grpId="0" animBg="1"/>
      <p:bldP spid="192" grpId="0" animBg="1"/>
      <p:bldP spid="2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rostokąt 3">
            <a:extLst>
              <a:ext uri="{FF2B5EF4-FFF2-40B4-BE49-F238E27FC236}">
                <a16:creationId xmlns:a16="http://schemas.microsoft.com/office/drawing/2014/main" id="{31A95E19-3A3D-488D-98D0-9D630F8D632C}"/>
              </a:ext>
            </a:extLst>
          </p:cNvPr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521" name="hammerfest_all.tif" descr="hammerfest_all.tif"/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8657692" y="-318685"/>
            <a:ext cx="23648993" cy="35473488"/>
          </a:xfrm>
          <a:prstGeom prst="rect">
            <a:avLst/>
          </a:prstGeom>
          <a:ln w="12700">
            <a:miter lim="400000"/>
          </a:ln>
        </p:spPr>
      </p:pic>
      <p:pic>
        <p:nvPicPr>
          <p:cNvPr id="518" name="Obraz 2" descr="Obraz 2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4823" y="1659589"/>
            <a:ext cx="4554615" cy="4554614"/>
          </a:xfrm>
          <a:prstGeom prst="rect">
            <a:avLst/>
          </a:prstGeom>
          <a:ln w="12700">
            <a:miter lim="400000"/>
          </a:ln>
        </p:spPr>
      </p:pic>
      <p:sp>
        <p:nvSpPr>
          <p:cNvPr id="519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20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8" name="Elipsa 21">
            <a:extLst>
              <a:ext uri="{FF2B5EF4-FFF2-40B4-BE49-F238E27FC236}">
                <a16:creationId xmlns:a16="http://schemas.microsoft.com/office/drawing/2014/main" id="{DE16F423-1554-44EE-BA5C-5256D3D5F33C}"/>
              </a:ext>
            </a:extLst>
          </p:cNvPr>
          <p:cNvSpPr/>
          <p:nvPr/>
        </p:nvSpPr>
        <p:spPr>
          <a:xfrm>
            <a:off x="2726199" y="3617763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9" name="Łącznik prosty 32">
            <a:extLst>
              <a:ext uri="{FF2B5EF4-FFF2-40B4-BE49-F238E27FC236}">
                <a16:creationId xmlns:a16="http://schemas.microsoft.com/office/drawing/2014/main" id="{B22D3BC9-ECDE-4F85-B43E-6319CFF2D36A}"/>
              </a:ext>
            </a:extLst>
          </p:cNvPr>
          <p:cNvSpPr/>
          <p:nvPr/>
        </p:nvSpPr>
        <p:spPr>
          <a:xfrm>
            <a:off x="3570992" y="4072534"/>
            <a:ext cx="2413266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0" name="pole tekstowe 35">
            <a:extLst>
              <a:ext uri="{FF2B5EF4-FFF2-40B4-BE49-F238E27FC236}">
                <a16:creationId xmlns:a16="http://schemas.microsoft.com/office/drawing/2014/main" id="{A5561E69-2DA9-42E8-9866-2205E9A83DE1}"/>
              </a:ext>
            </a:extLst>
          </p:cNvPr>
          <p:cNvSpPr txBox="1"/>
          <p:nvPr/>
        </p:nvSpPr>
        <p:spPr>
          <a:xfrm>
            <a:off x="3870072" y="3753999"/>
            <a:ext cx="2059216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mounted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on 3004 pole</a:t>
            </a: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521"/>
                                        </p:tgtEl>
                                      </p:cBhvr>
                                      <p:by x="17000" y="17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58333E-6 -4.81481E-6 L 4.58333E-6 -1.9460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5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97315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Prostokąt 3">
            <a:extLst>
              <a:ext uri="{FF2B5EF4-FFF2-40B4-BE49-F238E27FC236}">
                <a16:creationId xmlns:a16="http://schemas.microsoft.com/office/drawing/2014/main" id="{4EB6379E-28DB-42C1-9EEE-1B925495861D}"/>
              </a:ext>
            </a:extLst>
          </p:cNvPr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 dirty="0"/>
          </a:p>
        </p:txBody>
      </p:sp>
      <p:pic>
        <p:nvPicPr>
          <p:cNvPr id="524" name="Obraz 12" descr="Obraz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49" y="571500"/>
            <a:ext cx="4193109" cy="6286500"/>
          </a:xfrm>
          <a:prstGeom prst="rect">
            <a:avLst/>
          </a:prstGeom>
          <a:ln w="12700">
            <a:miter lim="400000"/>
          </a:ln>
        </p:spPr>
      </p:pic>
      <p:sp>
        <p:nvSpPr>
          <p:cNvPr id="525" name="Elipsa 21"/>
          <p:cNvSpPr/>
          <p:nvPr/>
        </p:nvSpPr>
        <p:spPr>
          <a:xfrm>
            <a:off x="2902469" y="1138571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26" name="Łącznik prosty 8"/>
          <p:cNvSpPr/>
          <p:nvPr/>
        </p:nvSpPr>
        <p:spPr>
          <a:xfrm>
            <a:off x="3748735" y="1560968"/>
            <a:ext cx="2828201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27" name="pole tekstowe 9"/>
          <p:cNvSpPr txBox="1"/>
          <p:nvPr/>
        </p:nvSpPr>
        <p:spPr>
          <a:xfrm>
            <a:off x="4093481" y="1245362"/>
            <a:ext cx="254973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colour temp.  3000K/4000K</a:t>
            </a:r>
          </a:p>
        </p:txBody>
      </p:sp>
      <p:sp>
        <p:nvSpPr>
          <p:cNvPr id="528" name="Elipsa 21"/>
          <p:cNvSpPr/>
          <p:nvPr/>
        </p:nvSpPr>
        <p:spPr>
          <a:xfrm>
            <a:off x="2609944" y="2691509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29" name="Łącznik prosty 16"/>
          <p:cNvSpPr/>
          <p:nvPr/>
        </p:nvSpPr>
        <p:spPr>
          <a:xfrm>
            <a:off x="3456209" y="3113909"/>
            <a:ext cx="2406033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30" name="Prostokąt 18"/>
          <p:cNvSpPr txBox="1"/>
          <p:nvPr/>
        </p:nvSpPr>
        <p:spPr>
          <a:xfrm>
            <a:off x="4608368" y="2768856"/>
            <a:ext cx="1544437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PMMA diffuser</a:t>
            </a:r>
          </a:p>
        </p:txBody>
      </p:sp>
      <p:sp>
        <p:nvSpPr>
          <p:cNvPr id="531" name="pole tekstowe 27"/>
          <p:cNvSpPr txBox="1"/>
          <p:nvPr/>
        </p:nvSpPr>
        <p:spPr>
          <a:xfrm>
            <a:off x="7642359" y="2564678"/>
            <a:ext cx="3692391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23.7W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2239lm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94.5lm/W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PF&gt;0,99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&gt;72 000h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ULOR 1%</a:t>
            </a:r>
          </a:p>
        </p:txBody>
      </p:sp>
      <p:sp>
        <p:nvSpPr>
          <p:cNvPr id="534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35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536" name="pole tekstowe 5"/>
          <p:cNvSpPr txBox="1"/>
          <p:nvPr/>
        </p:nvSpPr>
        <p:spPr>
          <a:xfrm>
            <a:off x="7455420" y="1380047"/>
            <a:ext cx="4321053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0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3600" b="1" dirty="0" err="1">
                <a:latin typeface="Plus Jakarta Sans" pitchFamily="2" charset="-18"/>
                <a:cs typeface="Plus Jakarta Sans" pitchFamily="2" charset="-18"/>
              </a:rPr>
              <a:t>Egersund</a:t>
            </a:r>
            <a:r>
              <a:rPr sz="3600" b="1" dirty="0">
                <a:latin typeface="Plus Jakarta Sans" pitchFamily="2" charset="-18"/>
                <a:cs typeface="Plus Jakarta Sans" pitchFamily="2" charset="-18"/>
              </a:rPr>
              <a:t> Park</a:t>
            </a:r>
            <a:r>
              <a:rPr lang="pl-PL" sz="3600" b="1" dirty="0">
                <a:latin typeface="Plus Jakarta Sans" pitchFamily="2" charset="-18"/>
                <a:cs typeface="Plus Jakarta Sans" pitchFamily="2" charset="-18"/>
              </a:rPr>
              <a:t> 6113</a:t>
            </a:r>
            <a:endParaRPr sz="36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538" name="Elipsa 21"/>
          <p:cNvSpPr/>
          <p:nvPr/>
        </p:nvSpPr>
        <p:spPr>
          <a:xfrm>
            <a:off x="2969877" y="4459723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39" name="Łącznik prosty 16"/>
          <p:cNvSpPr/>
          <p:nvPr/>
        </p:nvSpPr>
        <p:spPr>
          <a:xfrm>
            <a:off x="3816142" y="4882123"/>
            <a:ext cx="2487839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40" name="Prostokąt 18"/>
          <p:cNvSpPr txBox="1"/>
          <p:nvPr/>
        </p:nvSpPr>
        <p:spPr>
          <a:xfrm>
            <a:off x="4160461" y="4543130"/>
            <a:ext cx="234745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Ø120mm aluminium body</a:t>
            </a:r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DBA17E56-D11D-43C7-A53C-3CCBDF0B6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A9D9F2F-3C3D-DFC2-AA82-998CC356F3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398127" y="4878761"/>
            <a:ext cx="1335442" cy="133544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A0F64BD-BB16-66EE-5D01-FB59255C99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47442" y="4878761"/>
            <a:ext cx="1436084" cy="13354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5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5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5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5" grpId="0" animBg="1"/>
      <p:bldP spid="526" grpId="0" animBg="1"/>
      <p:bldP spid="528" grpId="0" animBg="1"/>
      <p:bldP spid="529" grpId="0" animBg="1"/>
      <p:bldP spid="530" grpId="0" animBg="1"/>
      <p:bldP spid="531" grpId="0" animBg="1"/>
      <p:bldP spid="536" grpId="0" animBg="1"/>
      <p:bldP spid="538" grpId="0" animBg="1"/>
      <p:bldP spid="539" grpId="0" animBg="1"/>
      <p:bldP spid="54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3">
            <a:extLst>
              <a:ext uri="{FF2B5EF4-FFF2-40B4-BE49-F238E27FC236}">
                <a16:creationId xmlns:a16="http://schemas.microsoft.com/office/drawing/2014/main" id="{59BFCFCE-914F-4B02-8321-FDCF1C8E86B6}"/>
              </a:ext>
            </a:extLst>
          </p:cNvPr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 dirty="0"/>
          </a:p>
        </p:txBody>
      </p:sp>
      <p:pic>
        <p:nvPicPr>
          <p:cNvPr id="543" name="Obraz 12" descr="Obraz 12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89449" y="571500"/>
            <a:ext cx="4193109" cy="6286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Obraz 14" descr="Obraz 1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43658" y="1661252"/>
            <a:ext cx="4552951" cy="4552951"/>
          </a:xfrm>
          <a:prstGeom prst="rect">
            <a:avLst/>
          </a:prstGeom>
          <a:ln w="12700">
            <a:miter lim="400000"/>
          </a:ln>
        </p:spPr>
      </p:pic>
      <p:sp>
        <p:nvSpPr>
          <p:cNvPr id="545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46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rostokąt 3">
            <a:extLst>
              <a:ext uri="{FF2B5EF4-FFF2-40B4-BE49-F238E27FC236}">
                <a16:creationId xmlns:a16="http://schemas.microsoft.com/office/drawing/2014/main" id="{93E56DDD-FC29-4851-A244-587C139EAC94}"/>
              </a:ext>
            </a:extLst>
          </p:cNvPr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4" name="Grafika 23">
            <a:extLst>
              <a:ext uri="{FF2B5EF4-FFF2-40B4-BE49-F238E27FC236}">
                <a16:creationId xmlns:a16="http://schemas.microsoft.com/office/drawing/2014/main" id="{CEF705D6-B306-46CA-8579-C1D9715E0D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pic>
        <p:nvPicPr>
          <p:cNvPr id="560" name="TRYSIL_400_PRO_DOUBLE.png" descr="TRYSIL_400_PRO_DOUBLE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7245" y="739654"/>
            <a:ext cx="5909942" cy="59090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1" name="TRYSIL_400_PRO_SINGLE.png" descr="TRYSIL_400_PRO_SINGLE.png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737480" y="713349"/>
            <a:ext cx="5962556" cy="5961621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Elipsa 21"/>
          <p:cNvSpPr/>
          <p:nvPr/>
        </p:nvSpPr>
        <p:spPr>
          <a:xfrm>
            <a:off x="3329447" y="1329224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50" name="pole tekstowe 9"/>
          <p:cNvSpPr txBox="1"/>
          <p:nvPr/>
        </p:nvSpPr>
        <p:spPr>
          <a:xfrm>
            <a:off x="4742498" y="2890624"/>
            <a:ext cx="143404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aluminium body</a:t>
            </a:r>
          </a:p>
        </p:txBody>
      </p:sp>
      <p:sp>
        <p:nvSpPr>
          <p:cNvPr id="551" name="Łącznik prosty 11"/>
          <p:cNvSpPr/>
          <p:nvPr/>
        </p:nvSpPr>
        <p:spPr>
          <a:xfrm flipV="1">
            <a:off x="4161854" y="1749538"/>
            <a:ext cx="2247150" cy="4166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52" name="Elipsa 21"/>
          <p:cNvSpPr/>
          <p:nvPr/>
        </p:nvSpPr>
        <p:spPr>
          <a:xfrm>
            <a:off x="2951324" y="2792232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53" name="Łącznik prosty 16"/>
          <p:cNvSpPr/>
          <p:nvPr/>
        </p:nvSpPr>
        <p:spPr>
          <a:xfrm>
            <a:off x="3797589" y="3214632"/>
            <a:ext cx="229841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55" name="pole tekstowe 27"/>
          <p:cNvSpPr txBox="1"/>
          <p:nvPr/>
        </p:nvSpPr>
        <p:spPr>
          <a:xfrm>
            <a:off x="7662590" y="2616941"/>
            <a:ext cx="3841989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IK10</a:t>
            </a:r>
          </a:p>
          <a:p>
            <a:pPr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12.2W</a:t>
            </a:r>
          </a:p>
          <a:p>
            <a:pPr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1705lm</a:t>
            </a:r>
          </a:p>
          <a:p>
            <a:pPr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139.8lm/W</a:t>
            </a:r>
          </a:p>
          <a:p>
            <a:pPr>
              <a:defRPr sz="1600">
                <a:latin typeface="Roboto Light"/>
                <a:ea typeface="Roboto Light"/>
                <a:cs typeface="Roboto Light"/>
                <a:sym typeface="Roboto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col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o</a:t>
            </a:r>
            <a:r>
              <a:rPr lang="en-GB" dirty="0" err="1">
                <a:latin typeface="Plus Jakarta Sans Light" pitchFamily="2" charset="-18"/>
                <a:cs typeface="Plus Jakarta Sans Light" pitchFamily="2" charset="-18"/>
              </a:rPr>
              <a:t>ur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 temp. 3000K/4000K </a:t>
            </a:r>
          </a:p>
        </p:txBody>
      </p:sp>
      <p:sp>
        <p:nvSpPr>
          <p:cNvPr id="556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57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558" name="pole tekstowe 5"/>
          <p:cNvSpPr txBox="1"/>
          <p:nvPr/>
        </p:nvSpPr>
        <p:spPr>
          <a:xfrm>
            <a:off x="7486497" y="1389188"/>
            <a:ext cx="2899190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Trysil</a:t>
            </a:r>
            <a:r>
              <a:rPr sz="4500" b="1" dirty="0">
                <a:latin typeface="Plus Jakarta Sans" pitchFamily="2" charset="-18"/>
                <a:cs typeface="Plus Jakarta Sans" pitchFamily="2" charset="-18"/>
              </a:rPr>
              <a:t> Pole</a:t>
            </a:r>
          </a:p>
        </p:txBody>
      </p:sp>
      <p:pic>
        <p:nvPicPr>
          <p:cNvPr id="562" name="Obrazek" descr="Obrazek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6430" y="1168035"/>
            <a:ext cx="829934" cy="5216286"/>
          </a:xfrm>
          <a:prstGeom prst="rect">
            <a:avLst/>
          </a:prstGeom>
          <a:ln w="12700">
            <a:miter lim="400000"/>
          </a:ln>
        </p:spPr>
      </p:pic>
      <p:sp>
        <p:nvSpPr>
          <p:cNvPr id="563" name="pole tekstowe 9"/>
          <p:cNvSpPr txBox="1"/>
          <p:nvPr/>
        </p:nvSpPr>
        <p:spPr>
          <a:xfrm>
            <a:off x="1879993" y="6450227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Art. 1091</a:t>
            </a:r>
          </a:p>
        </p:txBody>
      </p:sp>
      <p:sp>
        <p:nvSpPr>
          <p:cNvPr id="564" name="pole tekstowe 9"/>
          <p:cNvSpPr txBox="1"/>
          <p:nvPr/>
        </p:nvSpPr>
        <p:spPr>
          <a:xfrm>
            <a:off x="2988411" y="6450227"/>
            <a:ext cx="64697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Art. 1046</a:t>
            </a:r>
          </a:p>
        </p:txBody>
      </p:sp>
      <p:sp>
        <p:nvSpPr>
          <p:cNvPr id="565" name="Elipsa 21"/>
          <p:cNvSpPr/>
          <p:nvPr/>
        </p:nvSpPr>
        <p:spPr>
          <a:xfrm>
            <a:off x="2917480" y="5540664"/>
            <a:ext cx="844794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66" name="Łącznik prosty 16"/>
          <p:cNvSpPr/>
          <p:nvPr/>
        </p:nvSpPr>
        <p:spPr>
          <a:xfrm>
            <a:off x="3763746" y="5963064"/>
            <a:ext cx="1626003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567" name="pole tekstowe 9"/>
          <p:cNvSpPr txBox="1"/>
          <p:nvPr/>
        </p:nvSpPr>
        <p:spPr>
          <a:xfrm>
            <a:off x="4060316" y="5619411"/>
            <a:ext cx="1336261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durable mount</a:t>
            </a:r>
          </a:p>
        </p:txBody>
      </p:sp>
      <p:sp>
        <p:nvSpPr>
          <p:cNvPr id="2" name="Prostokąt 18">
            <a:extLst>
              <a:ext uri="{FF2B5EF4-FFF2-40B4-BE49-F238E27FC236}">
                <a16:creationId xmlns:a16="http://schemas.microsoft.com/office/drawing/2014/main" id="{62409D85-97EC-7AAD-4F49-1BFFFD912969}"/>
              </a:ext>
            </a:extLst>
          </p:cNvPr>
          <p:cNvSpPr txBox="1"/>
          <p:nvPr/>
        </p:nvSpPr>
        <p:spPr>
          <a:xfrm>
            <a:off x="4321105" y="1195533"/>
            <a:ext cx="2759736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 LED lens type V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lens versions available)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6B5843-6672-C7D5-81FA-F24EF357429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549272" y="4872689"/>
            <a:ext cx="1335949" cy="133594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267DC2-FA57-BD97-A912-66D3BFC60D9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1227" y="4872689"/>
            <a:ext cx="1329840" cy="13359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75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25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5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75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25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5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75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9" grpId="0" animBg="1"/>
      <p:bldP spid="551" grpId="0" animBg="1"/>
      <p:bldP spid="552" grpId="0" animBg="1"/>
      <p:bldP spid="553" grpId="0" animBg="1"/>
      <p:bldP spid="555" grpId="0" animBg="1"/>
      <p:bldP spid="558" grpId="0" animBg="1"/>
      <p:bldP spid="563" grpId="0" animBg="1"/>
      <p:bldP spid="564" grpId="0" animBg="1"/>
      <p:bldP spid="565" grpId="0" animBg="1"/>
      <p:bldP spid="566" grpId="0" animBg="1"/>
      <p:bldP spid="567" grpId="0" animBg="1"/>
      <p:bldP spid="2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Grafika 22">
            <a:extLst>
              <a:ext uri="{FF2B5EF4-FFF2-40B4-BE49-F238E27FC236}">
                <a16:creationId xmlns:a16="http://schemas.microsoft.com/office/drawing/2014/main" id="{3C0F5BD3-C53F-4FEE-B4C7-3DB5A86A1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417279"/>
            <a:ext cx="4058495" cy="2080933"/>
          </a:xfrm>
          <a:prstGeom prst="rect">
            <a:avLst/>
          </a:prstGeom>
        </p:spPr>
      </p:pic>
      <p:sp>
        <p:nvSpPr>
          <p:cNvPr id="590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604" name="ASKER_HEAD_BL_2.tif" descr="ASKER_HEAD_BL_2.tif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8" y="1128541"/>
            <a:ext cx="6858001" cy="6858001"/>
          </a:xfrm>
          <a:prstGeom prst="rect">
            <a:avLst/>
          </a:prstGeom>
          <a:ln w="12700">
            <a:miter lim="400000"/>
          </a:ln>
        </p:spPr>
      </p:pic>
      <p:sp>
        <p:nvSpPr>
          <p:cNvPr id="591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592" name="pole tekstowe 10"/>
          <p:cNvSpPr txBox="1"/>
          <p:nvPr/>
        </p:nvSpPr>
        <p:spPr>
          <a:xfrm>
            <a:off x="7465049" y="1445108"/>
            <a:ext cx="430983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000" b="1" dirty="0">
                <a:latin typeface="Plus Jakarta Sans" pitchFamily="2" charset="-18"/>
                <a:cs typeface="Plus Jakarta Sans" pitchFamily="2" charset="-18"/>
              </a:rPr>
              <a:t>Asker Head</a:t>
            </a:r>
            <a:r>
              <a:rPr lang="pl-PL" sz="4000" b="1" dirty="0">
                <a:latin typeface="Plus Jakarta Sans" pitchFamily="2" charset="-18"/>
                <a:cs typeface="Plus Jakarta Sans" pitchFamily="2" charset="-18"/>
              </a:rPr>
              <a:t> 4332</a:t>
            </a:r>
            <a:endParaRPr sz="40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593" name="Łącznik prosty 13"/>
          <p:cNvSpPr/>
          <p:nvPr/>
        </p:nvSpPr>
        <p:spPr>
          <a:xfrm>
            <a:off x="2874886" y="1525108"/>
            <a:ext cx="3452014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95" name="Łącznik prosty 32"/>
          <p:cNvSpPr/>
          <p:nvPr/>
        </p:nvSpPr>
        <p:spPr>
          <a:xfrm>
            <a:off x="3253049" y="5878979"/>
            <a:ext cx="2226105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96" name="pole tekstowe 35"/>
          <p:cNvSpPr txBox="1"/>
          <p:nvPr/>
        </p:nvSpPr>
        <p:spPr>
          <a:xfrm>
            <a:off x="3201254" y="5293559"/>
            <a:ext cx="256574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wattage 39,8W 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luminous flux 5457lm</a:t>
            </a:r>
          </a:p>
        </p:txBody>
      </p:sp>
      <p:sp>
        <p:nvSpPr>
          <p:cNvPr id="597" name="Łącznik prosty 39"/>
          <p:cNvSpPr/>
          <p:nvPr/>
        </p:nvSpPr>
        <p:spPr>
          <a:xfrm flipH="1">
            <a:off x="485640" y="3297672"/>
            <a:ext cx="0" cy="214936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98" name="Łącznik prosty 40"/>
          <p:cNvSpPr/>
          <p:nvPr/>
        </p:nvSpPr>
        <p:spPr>
          <a:xfrm>
            <a:off x="476915" y="3297671"/>
            <a:ext cx="1059950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99" name="pole tekstowe 43"/>
          <p:cNvSpPr txBox="1"/>
          <p:nvPr/>
        </p:nvSpPr>
        <p:spPr>
          <a:xfrm>
            <a:off x="525334" y="5091084"/>
            <a:ext cx="216726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DALI2/Night Dim</a:t>
            </a:r>
          </a:p>
        </p:txBody>
      </p:sp>
      <p:sp>
        <p:nvSpPr>
          <p:cNvPr id="600" name="pole tekstowe 44"/>
          <p:cNvSpPr txBox="1"/>
          <p:nvPr/>
        </p:nvSpPr>
        <p:spPr>
          <a:xfrm>
            <a:off x="7647640" y="2705764"/>
            <a:ext cx="3001782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137lm/W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0,97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L70/B50  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colour temp. 3000K/4000K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02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603" name="Łącznik prosty 39"/>
          <p:cNvSpPr/>
          <p:nvPr/>
        </p:nvSpPr>
        <p:spPr>
          <a:xfrm>
            <a:off x="2883896" y="1531869"/>
            <a:ext cx="1" cy="63942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05" name="Elipsa 21"/>
          <p:cNvSpPr/>
          <p:nvPr/>
        </p:nvSpPr>
        <p:spPr>
          <a:xfrm>
            <a:off x="2461500" y="2167009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06" name="Elipsa 21"/>
          <p:cNvSpPr/>
          <p:nvPr/>
        </p:nvSpPr>
        <p:spPr>
          <a:xfrm>
            <a:off x="5057745" y="2209505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07" name="Łącznik prosty 23"/>
          <p:cNvSpPr/>
          <p:nvPr/>
        </p:nvSpPr>
        <p:spPr>
          <a:xfrm>
            <a:off x="5480142" y="3054297"/>
            <a:ext cx="0" cy="282468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08" name="Elipsa 21"/>
          <p:cNvSpPr/>
          <p:nvPr/>
        </p:nvSpPr>
        <p:spPr>
          <a:xfrm>
            <a:off x="1529682" y="2849346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09" name="Łącznik prosty 40"/>
          <p:cNvSpPr/>
          <p:nvPr/>
        </p:nvSpPr>
        <p:spPr>
          <a:xfrm>
            <a:off x="476914" y="5443972"/>
            <a:ext cx="1480978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Prostokąt 18">
            <a:extLst>
              <a:ext uri="{FF2B5EF4-FFF2-40B4-BE49-F238E27FC236}">
                <a16:creationId xmlns:a16="http://schemas.microsoft.com/office/drawing/2014/main" id="{3322A823-7484-1CBF-12CA-4DF5D2F3830C}"/>
              </a:ext>
            </a:extLst>
          </p:cNvPr>
          <p:cNvSpPr txBox="1"/>
          <p:nvPr/>
        </p:nvSpPr>
        <p:spPr>
          <a:xfrm>
            <a:off x="3473063" y="1025077"/>
            <a:ext cx="299740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 LED lens type II/III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lens versions available)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FF06C31-90CD-3703-8E64-7DB95FDB845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47694" y="4886813"/>
            <a:ext cx="1316524" cy="1321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F01D28D-C54F-3F94-2FED-04AFD41BC5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8734" y="4886813"/>
            <a:ext cx="1316524" cy="1323602"/>
          </a:xfrm>
          <a:prstGeom prst="rect">
            <a:avLst/>
          </a:prstGeom>
        </p:spPr>
      </p:pic>
      <p:sp>
        <p:nvSpPr>
          <p:cNvPr id="8" name="Elipsa 21">
            <a:extLst>
              <a:ext uri="{FF2B5EF4-FFF2-40B4-BE49-F238E27FC236}">
                <a16:creationId xmlns:a16="http://schemas.microsoft.com/office/drawing/2014/main" id="{D7D9779E-E0F6-CAB7-712D-1CAC6E401121}"/>
              </a:ext>
            </a:extLst>
          </p:cNvPr>
          <p:cNvSpPr/>
          <p:nvPr/>
        </p:nvSpPr>
        <p:spPr>
          <a:xfrm>
            <a:off x="2408256" y="3716587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9" name="Łącznik prosty 40">
            <a:extLst>
              <a:ext uri="{FF2B5EF4-FFF2-40B4-BE49-F238E27FC236}">
                <a16:creationId xmlns:a16="http://schemas.microsoft.com/office/drawing/2014/main" id="{C33202D4-434D-22CE-A7DD-A91AA6C4EEFA}"/>
              </a:ext>
            </a:extLst>
          </p:cNvPr>
          <p:cNvSpPr/>
          <p:nvPr/>
        </p:nvSpPr>
        <p:spPr>
          <a:xfrm>
            <a:off x="3236699" y="4173675"/>
            <a:ext cx="160465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10" name="pole tekstowe 35">
            <a:extLst>
              <a:ext uri="{FF2B5EF4-FFF2-40B4-BE49-F238E27FC236}">
                <a16:creationId xmlns:a16="http://schemas.microsoft.com/office/drawing/2014/main" id="{016A1604-7FA3-8ACE-4957-BA05FEB3D448}"/>
              </a:ext>
            </a:extLst>
          </p:cNvPr>
          <p:cNvSpPr txBox="1"/>
          <p:nvPr/>
        </p:nvSpPr>
        <p:spPr>
          <a:xfrm>
            <a:off x="3505100" y="3865897"/>
            <a:ext cx="139877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Ø60mm mount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5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5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500"/>
                                        <p:tgtEl>
                                          <p:spTgt spid="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500"/>
                                        <p:tgtEl>
                                          <p:spTgt spid="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4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6000"/>
                            </p:stCondLst>
                            <p:childTnLst>
                              <p:par>
                                <p:cTn id="6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70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750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93" grpId="0" animBg="1"/>
      <p:bldP spid="595" grpId="0" animBg="1"/>
      <p:bldP spid="596" grpId="0" animBg="1"/>
      <p:bldP spid="597" grpId="0" animBg="1"/>
      <p:bldP spid="598" grpId="0" animBg="1"/>
      <p:bldP spid="599" grpId="0" animBg="1"/>
      <p:bldP spid="600" grpId="0" animBg="1"/>
      <p:bldP spid="603" grpId="0" animBg="1"/>
      <p:bldP spid="605" grpId="0" animBg="1"/>
      <p:bldP spid="606" grpId="0" animBg="1"/>
      <p:bldP spid="607" grpId="0" animBg="1"/>
      <p:bldP spid="608" grpId="0" animBg="1"/>
      <p:bldP spid="609" grpId="0" animBg="1"/>
      <p:bldP spid="2" grpId="0" animBg="1"/>
      <p:bldP spid="8" grpId="0" animBg="1"/>
      <p:bldP spid="9" grpId="0" animBg="1"/>
      <p:bldP spid="10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12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16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10" name="ASKER_HEAD_BL_2.tif" descr="ASKER_HEAD_BL_2.tif">
            <a:extLst>
              <a:ext uri="{FF2B5EF4-FFF2-40B4-BE49-F238E27FC236}">
                <a16:creationId xmlns:a16="http://schemas.microsoft.com/office/drawing/2014/main" id="{58A1BB64-258D-4C74-94E6-2F8BAC557DDD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6608" y="2965108"/>
            <a:ext cx="6858001" cy="6858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ASKER_HEAD_ROTACJA.tif" descr="ASKER_HEAD_ROTACJA.tif"/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9549" y="469930"/>
            <a:ext cx="6056362" cy="908454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pole tekstowe 10">
            <a:extLst>
              <a:ext uri="{FF2B5EF4-FFF2-40B4-BE49-F238E27FC236}">
                <a16:creationId xmlns:a16="http://schemas.microsoft.com/office/drawing/2014/main" id="{5816E22B-7F71-488A-956F-283EF7AE7307}"/>
              </a:ext>
            </a:extLst>
          </p:cNvPr>
          <p:cNvSpPr txBox="1"/>
          <p:nvPr/>
        </p:nvSpPr>
        <p:spPr>
          <a:xfrm>
            <a:off x="7465049" y="1445108"/>
            <a:ext cx="4309832" cy="7078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000" b="1" dirty="0">
                <a:latin typeface="Plus Jakarta Sans" pitchFamily="2" charset="-18"/>
                <a:cs typeface="Plus Jakarta Sans" pitchFamily="2" charset="-18"/>
              </a:rPr>
              <a:t>Asker Head</a:t>
            </a:r>
            <a:r>
              <a:rPr lang="pl-PL" sz="4000" b="1" dirty="0">
                <a:latin typeface="Plus Jakarta Sans" pitchFamily="2" charset="-18"/>
                <a:cs typeface="Plus Jakarta Sans" pitchFamily="2" charset="-18"/>
              </a:rPr>
              <a:t> 4332</a:t>
            </a:r>
            <a:endParaRPr sz="40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17" name="pole tekstowe 44">
            <a:extLst>
              <a:ext uri="{FF2B5EF4-FFF2-40B4-BE49-F238E27FC236}">
                <a16:creationId xmlns:a16="http://schemas.microsoft.com/office/drawing/2014/main" id="{8EC1F4E8-2D5D-48C5-9901-7EA5A039158B}"/>
              </a:ext>
            </a:extLst>
          </p:cNvPr>
          <p:cNvSpPr txBox="1"/>
          <p:nvPr/>
        </p:nvSpPr>
        <p:spPr>
          <a:xfrm>
            <a:off x="7647640" y="2669552"/>
            <a:ext cx="3301543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>
                <a:latin typeface="Plus Jakarta Sans Light" pitchFamily="2" charset="-18"/>
                <a:cs typeface="Plus Jakarta Sans Light" pitchFamily="2" charset="-18"/>
              </a:rPr>
              <a:t>- Ø60mm standard mount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sz="1400" dirty="0">
                <a:latin typeface="Plus Jakarta Sans Light" pitchFamily="2" charset="-18"/>
                <a:cs typeface="Plus Jakarta Sans Light" pitchFamily="2" charset="-18"/>
              </a:rPr>
              <a:t>(other mount diameters possible)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adjustable head position angles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pic>
        <p:nvPicPr>
          <p:cNvPr id="2" name="Grafika 22">
            <a:extLst>
              <a:ext uri="{FF2B5EF4-FFF2-40B4-BE49-F238E27FC236}">
                <a16:creationId xmlns:a16="http://schemas.microsoft.com/office/drawing/2014/main" id="{27BC41CB-1E39-2841-BD8E-945A6A4A3F4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525821" y="2417279"/>
            <a:ext cx="4058495" cy="208093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fika 20">
            <a:extLst>
              <a:ext uri="{FF2B5EF4-FFF2-40B4-BE49-F238E27FC236}">
                <a16:creationId xmlns:a16="http://schemas.microsoft.com/office/drawing/2014/main" id="{9BEDDCE3-EB5C-4B05-BC32-1BDEAE8E11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619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B2FFF553-298E-4892-860E-485429D5890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7106" y="915262"/>
            <a:ext cx="5942738" cy="5942738"/>
          </a:xfrm>
          <a:prstGeom prst="rect">
            <a:avLst/>
          </a:prstGeom>
        </p:spPr>
      </p:pic>
      <p:sp>
        <p:nvSpPr>
          <p:cNvPr id="62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22" name="Łącznik prosty 13"/>
          <p:cNvSpPr/>
          <p:nvPr/>
        </p:nvSpPr>
        <p:spPr>
          <a:xfrm>
            <a:off x="2874886" y="1525109"/>
            <a:ext cx="293373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4" name="Łącznik prosty 32"/>
          <p:cNvSpPr/>
          <p:nvPr/>
        </p:nvSpPr>
        <p:spPr>
          <a:xfrm>
            <a:off x="4911577" y="5673279"/>
            <a:ext cx="3102870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632" name="Łącznik prosty 39"/>
          <p:cNvSpPr/>
          <p:nvPr/>
        </p:nvSpPr>
        <p:spPr>
          <a:xfrm>
            <a:off x="2883897" y="1531868"/>
            <a:ext cx="0" cy="1169903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3" name="Elipsa 21"/>
          <p:cNvSpPr/>
          <p:nvPr/>
        </p:nvSpPr>
        <p:spPr>
          <a:xfrm>
            <a:off x="2461499" y="2701772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34" name="Elipsa 21"/>
          <p:cNvSpPr/>
          <p:nvPr/>
        </p:nvSpPr>
        <p:spPr>
          <a:xfrm>
            <a:off x="4494393" y="4299841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35" name="Łącznik prosty 23"/>
          <p:cNvSpPr/>
          <p:nvPr/>
        </p:nvSpPr>
        <p:spPr>
          <a:xfrm>
            <a:off x="4916789" y="5140311"/>
            <a:ext cx="0" cy="53296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19" name="pole tekstowe 10">
            <a:extLst>
              <a:ext uri="{FF2B5EF4-FFF2-40B4-BE49-F238E27FC236}">
                <a16:creationId xmlns:a16="http://schemas.microsoft.com/office/drawing/2014/main" id="{C3A27C81-055A-4FAE-8936-64654D0DAA0B}"/>
              </a:ext>
            </a:extLst>
          </p:cNvPr>
          <p:cNvSpPr txBox="1"/>
          <p:nvPr/>
        </p:nvSpPr>
        <p:spPr>
          <a:xfrm>
            <a:off x="7453873" y="1390350"/>
            <a:ext cx="322139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>
                <a:latin typeface="Plus Jakarta Sans" pitchFamily="2" charset="-18"/>
                <a:cs typeface="Plus Jakarta Sans" pitchFamily="2" charset="-18"/>
              </a:rPr>
              <a:t>Mora</a:t>
            </a:r>
            <a:r>
              <a:rPr lang="pl-PL" sz="4500" b="1" dirty="0">
                <a:latin typeface="Plus Jakarta Sans" pitchFamily="2" charset="-18"/>
                <a:cs typeface="Plus Jakarta Sans" pitchFamily="2" charset="-18"/>
              </a:rPr>
              <a:t> 6460 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2" name="pole tekstowe 44">
            <a:extLst>
              <a:ext uri="{FF2B5EF4-FFF2-40B4-BE49-F238E27FC236}">
                <a16:creationId xmlns:a16="http://schemas.microsoft.com/office/drawing/2014/main" id="{7B7B2F10-02C0-23F6-7C7C-FE254A10F178}"/>
              </a:ext>
            </a:extLst>
          </p:cNvPr>
          <p:cNvSpPr txBox="1"/>
          <p:nvPr/>
        </p:nvSpPr>
        <p:spPr>
          <a:xfrm>
            <a:off x="7642359" y="2531076"/>
            <a:ext cx="2256385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dirty="0">
                <a:latin typeface="Plus Jakarta Sans Light" pitchFamily="2" charset="-18"/>
                <a:cs typeface="Plus Jakarta Sans Light" pitchFamily="2" charset="-18"/>
              </a:rPr>
              <a:t>-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wattage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17.6W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luminous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flux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1626lm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efficiency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92.4 </a:t>
            </a:r>
            <a:r>
              <a:rPr dirty="0" err="1">
                <a:latin typeface="Plus Jakarta Sans Light" pitchFamily="2" charset="-18"/>
                <a:cs typeface="Plus Jakarta Sans Light" pitchFamily="2" charset="-18"/>
              </a:rPr>
              <a:t>lm</a:t>
            </a:r>
            <a:r>
              <a:rPr dirty="0">
                <a:latin typeface="Plus Jakarta Sans Light" pitchFamily="2" charset="-18"/>
                <a:cs typeface="Plus Jakarta Sans Light" pitchFamily="2" charset="-18"/>
              </a:rPr>
              <a:t>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dirty="0">
                <a:latin typeface="Plus Jakarta Sans Light" pitchFamily="2" charset="-18"/>
                <a:cs typeface="Plus Jakarta Sans Light" pitchFamily="2" charset="-18"/>
              </a:rPr>
              <a:t>-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power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factor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dirty="0">
                <a:latin typeface="Plus Jakarta Sans Light" pitchFamily="2" charset="-18"/>
                <a:cs typeface="Plus Jakarta Sans Light" pitchFamily="2" charset="-18"/>
              </a:rPr>
              <a:t>PF 0,9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3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- L70B50 &gt;110 000h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3" name="pole tekstowe 35">
            <a:extLst>
              <a:ext uri="{FF2B5EF4-FFF2-40B4-BE49-F238E27FC236}">
                <a16:creationId xmlns:a16="http://schemas.microsoft.com/office/drawing/2014/main" id="{FC923214-DBF5-974F-CA9B-CAE83A749D75}"/>
              </a:ext>
            </a:extLst>
          </p:cNvPr>
          <p:cNvSpPr txBox="1"/>
          <p:nvPr/>
        </p:nvSpPr>
        <p:spPr>
          <a:xfrm>
            <a:off x="5577391" y="4902647"/>
            <a:ext cx="320488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colour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temp.</a:t>
            </a:r>
            <a:r>
              <a:rPr dirty="0">
                <a:latin typeface="Plus Jakarta Sans Light" pitchFamily="2" charset="-18"/>
                <a:cs typeface="Plus Jakarta Sans Light" pitchFamily="2" charset="-18"/>
              </a:rPr>
              <a:t> 3000K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/</a:t>
            </a:r>
            <a:r>
              <a:rPr dirty="0">
                <a:latin typeface="Plus Jakarta Sans Light" pitchFamily="2" charset="-18"/>
                <a:cs typeface="Plus Jakarta Sans Light" pitchFamily="2" charset="-18"/>
              </a:rPr>
              <a:t>4000K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aluminium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reflector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safety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glass</a:t>
            </a: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5" name="pole tekstowe 17">
            <a:extLst>
              <a:ext uri="{FF2B5EF4-FFF2-40B4-BE49-F238E27FC236}">
                <a16:creationId xmlns:a16="http://schemas.microsoft.com/office/drawing/2014/main" id="{5343AD94-A3B4-5E9A-323C-9B253071A396}"/>
              </a:ext>
            </a:extLst>
          </p:cNvPr>
          <p:cNvSpPr txBox="1"/>
          <p:nvPr/>
        </p:nvSpPr>
        <p:spPr>
          <a:xfrm>
            <a:off x="3567530" y="1025232"/>
            <a:ext cx="232531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Ø60mm </a:t>
            </a:r>
            <a:r>
              <a:rPr lang="pl-PL" dirty="0" err="1">
                <a:latin typeface="Plus Jakarta Sans Light" pitchFamily="2" charset="-18"/>
                <a:cs typeface="Plus Jakarta Sans Light" pitchFamily="2" charset="-18"/>
              </a:rPr>
              <a:t>mount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r>
              <a:rPr lang="pl-PL" sz="1200" dirty="0">
                <a:latin typeface="Plus Jakarta Sans Light" pitchFamily="2" charset="-18"/>
                <a:cs typeface="Plus Jakarta Sans Light" pitchFamily="2" charset="-18"/>
              </a:rPr>
              <a:t>(</a:t>
            </a:r>
            <a:r>
              <a:rPr lang="pl-PL" sz="1200" dirty="0" err="1">
                <a:latin typeface="Plus Jakarta Sans Light" pitchFamily="2" charset="-18"/>
                <a:cs typeface="Plus Jakarta Sans Light" pitchFamily="2" charset="-18"/>
              </a:rPr>
              <a:t>other</a:t>
            </a:r>
            <a:r>
              <a:rPr lang="pl-PL" sz="1200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sz="1200" dirty="0" err="1">
                <a:latin typeface="Plus Jakarta Sans Light" pitchFamily="2" charset="-18"/>
                <a:cs typeface="Plus Jakarta Sans Light" pitchFamily="2" charset="-18"/>
              </a:rPr>
              <a:t>mount</a:t>
            </a:r>
            <a:r>
              <a:rPr lang="pl-PL" sz="1200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sz="1200" dirty="0" err="1">
                <a:latin typeface="Plus Jakarta Sans Light" pitchFamily="2" charset="-18"/>
                <a:cs typeface="Plus Jakarta Sans Light" pitchFamily="2" charset="-18"/>
              </a:rPr>
              <a:t>options</a:t>
            </a:r>
            <a:r>
              <a:rPr lang="pl-PL" sz="1200" dirty="0">
                <a:latin typeface="Plus Jakarta Sans Light" pitchFamily="2" charset="-18"/>
                <a:cs typeface="Plus Jakarta Sans Light" pitchFamily="2" charset="-18"/>
              </a:rPr>
              <a:t> </a:t>
            </a:r>
            <a:r>
              <a:rPr lang="pl-PL" sz="1200" dirty="0" err="1">
                <a:latin typeface="Plus Jakarta Sans Light" pitchFamily="2" charset="-18"/>
                <a:cs typeface="Plus Jakarta Sans Light" pitchFamily="2" charset="-18"/>
              </a:rPr>
              <a:t>possible</a:t>
            </a:r>
            <a:r>
              <a:rPr lang="pl-PL" sz="1200" dirty="0">
                <a:latin typeface="Plus Jakarta Sans Light" pitchFamily="2" charset="-18"/>
                <a:cs typeface="Plus Jakarta Sans Light" pitchFamily="2" charset="-18"/>
              </a:rPr>
              <a:t>)</a:t>
            </a:r>
            <a:endParaRPr sz="1200" dirty="0">
              <a:latin typeface="Plus Jakarta Sans Light" pitchFamily="2" charset="-18"/>
              <a:cs typeface="Plus Jakarta Sans Light" pitchFamily="2" charset="-1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DCEFD28-0EA6-4B8D-1C29-5AE794CA3EC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3628" y="1661252"/>
            <a:ext cx="1307238" cy="130723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3C0A3A7-90D5-B4CD-0126-101EB5FD61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1129" y="3259673"/>
            <a:ext cx="1289737" cy="129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069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animBg="1"/>
      <p:bldP spid="624" grpId="0" animBg="1"/>
      <p:bldP spid="632" grpId="0" animBg="1"/>
      <p:bldP spid="633" grpId="0" animBg="1"/>
      <p:bldP spid="634" grpId="0" animBg="1"/>
      <p:bldP spid="635" grpId="0" animBg="1"/>
      <p:bldP spid="19" grpId="0" animBg="1"/>
      <p:bldP spid="2" grpId="0" animBg="1"/>
      <p:bldP spid="3" grpId="0" animBg="1"/>
      <p:bldP spid="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a 21">
            <a:extLst>
              <a:ext uri="{FF2B5EF4-FFF2-40B4-BE49-F238E27FC236}">
                <a16:creationId xmlns:a16="http://schemas.microsoft.com/office/drawing/2014/main" id="{D22A1E36-863C-4973-8CC9-95653EB5E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619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4F74E6BC-AE21-4F51-96C8-EB8B7AE4F37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0129" y="846045"/>
            <a:ext cx="6011955" cy="6011955"/>
          </a:xfrm>
          <a:prstGeom prst="rect">
            <a:avLst/>
          </a:prstGeom>
        </p:spPr>
      </p:pic>
      <p:sp>
        <p:nvSpPr>
          <p:cNvPr id="62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21" name="pole tekstowe 10"/>
          <p:cNvSpPr txBox="1"/>
          <p:nvPr/>
        </p:nvSpPr>
        <p:spPr>
          <a:xfrm>
            <a:off x="7453873" y="1390350"/>
            <a:ext cx="3032238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>
                <a:latin typeface="Plus Jakarta Sans" pitchFamily="2" charset="-18"/>
                <a:cs typeface="Plus Jakarta Sans" pitchFamily="2" charset="-18"/>
              </a:rPr>
              <a:t>Mora</a:t>
            </a:r>
            <a:r>
              <a:rPr lang="pl-PL" sz="4500" b="1" dirty="0">
                <a:latin typeface="Plus Jakarta Sans" pitchFamily="2" charset="-18"/>
                <a:cs typeface="Plus Jakarta Sans" pitchFamily="2" charset="-18"/>
              </a:rPr>
              <a:t> 6467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622" name="Łącznik prosty 13"/>
          <p:cNvSpPr/>
          <p:nvPr/>
        </p:nvSpPr>
        <p:spPr>
          <a:xfrm>
            <a:off x="3501904" y="1620904"/>
            <a:ext cx="304694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3" name="pole tekstowe 17"/>
          <p:cNvSpPr txBox="1"/>
          <p:nvPr/>
        </p:nvSpPr>
        <p:spPr>
          <a:xfrm>
            <a:off x="4316469" y="1068777"/>
            <a:ext cx="2325315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Ø60mm mount</a:t>
            </a:r>
          </a:p>
          <a:p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(other mount options possible)</a:t>
            </a:r>
          </a:p>
        </p:txBody>
      </p:sp>
      <p:sp>
        <p:nvSpPr>
          <p:cNvPr id="624" name="Łącznik prosty 32"/>
          <p:cNvSpPr/>
          <p:nvPr/>
        </p:nvSpPr>
        <p:spPr>
          <a:xfrm>
            <a:off x="5180156" y="5822708"/>
            <a:ext cx="3474894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5" name="pole tekstowe 35"/>
          <p:cNvSpPr txBox="1"/>
          <p:nvPr/>
        </p:nvSpPr>
        <p:spPr>
          <a:xfrm>
            <a:off x="5803818" y="5033278"/>
            <a:ext cx="3204885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colour temp. 3000K/4000K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aluminium reflector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safety glass</a:t>
            </a:r>
          </a:p>
        </p:txBody>
      </p:sp>
      <p:sp>
        <p:nvSpPr>
          <p:cNvPr id="626" name="Łącznik prosty 39"/>
          <p:cNvSpPr/>
          <p:nvPr/>
        </p:nvSpPr>
        <p:spPr>
          <a:xfrm>
            <a:off x="351961" y="3297671"/>
            <a:ext cx="10584" cy="271427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7" name="Łącznik prosty 40"/>
          <p:cNvSpPr/>
          <p:nvPr/>
        </p:nvSpPr>
        <p:spPr>
          <a:xfrm>
            <a:off x="351961" y="3297672"/>
            <a:ext cx="160015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28" name="pole tekstowe 43"/>
          <p:cNvSpPr txBox="1"/>
          <p:nvPr/>
        </p:nvSpPr>
        <p:spPr>
          <a:xfrm>
            <a:off x="437344" y="5650606"/>
            <a:ext cx="216726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DALI2/</a:t>
            </a:r>
            <a:r>
              <a:rPr lang="en-GB" dirty="0" err="1">
                <a:latin typeface="Plus Jakarta Sans Light" pitchFamily="2" charset="-18"/>
                <a:cs typeface="Plus Jakarta Sans Light" pitchFamily="2" charset="-18"/>
              </a:rPr>
              <a:t>NightDim</a:t>
            </a: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29" name="pole tekstowe 44"/>
          <p:cNvSpPr txBox="1"/>
          <p:nvPr/>
        </p:nvSpPr>
        <p:spPr>
          <a:xfrm>
            <a:off x="7642359" y="2534148"/>
            <a:ext cx="2309285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33.5W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3437lm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102.6 </a:t>
            </a:r>
            <a:r>
              <a:rPr lang="en-GB" dirty="0" err="1">
                <a:latin typeface="Plus Jakarta Sans Light" pitchFamily="2" charset="-18"/>
                <a:cs typeface="Plus Jakarta Sans Light" pitchFamily="2" charset="-18"/>
              </a:rPr>
              <a:t>lm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0,99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&gt;110 000h</a:t>
            </a:r>
          </a:p>
        </p:txBody>
      </p:sp>
      <p:sp>
        <p:nvSpPr>
          <p:cNvPr id="63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632" name="Łącznik prosty 39"/>
          <p:cNvSpPr/>
          <p:nvPr/>
        </p:nvSpPr>
        <p:spPr>
          <a:xfrm>
            <a:off x="3510915" y="1627663"/>
            <a:ext cx="0" cy="1169903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3" name="Elipsa 21"/>
          <p:cNvSpPr/>
          <p:nvPr/>
        </p:nvSpPr>
        <p:spPr>
          <a:xfrm>
            <a:off x="3088517" y="2797567"/>
            <a:ext cx="844793" cy="844794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34" name="Elipsa 21"/>
          <p:cNvSpPr/>
          <p:nvPr/>
        </p:nvSpPr>
        <p:spPr>
          <a:xfrm>
            <a:off x="4762972" y="4449270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35" name="Łącznik prosty 23"/>
          <p:cNvSpPr/>
          <p:nvPr/>
        </p:nvSpPr>
        <p:spPr>
          <a:xfrm>
            <a:off x="5185368" y="5289740"/>
            <a:ext cx="0" cy="532967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36" name="Elipsa 21"/>
          <p:cNvSpPr/>
          <p:nvPr/>
        </p:nvSpPr>
        <p:spPr>
          <a:xfrm>
            <a:off x="504794" y="2849346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37" name="Łącznik prosty 40"/>
          <p:cNvSpPr/>
          <p:nvPr/>
        </p:nvSpPr>
        <p:spPr>
          <a:xfrm>
            <a:off x="362544" y="6011948"/>
            <a:ext cx="149238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6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5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6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" grpId="0" animBg="1"/>
      <p:bldP spid="623" grpId="0" animBg="1"/>
      <p:bldP spid="624" grpId="0" animBg="1"/>
      <p:bldP spid="625" grpId="0" animBg="1"/>
      <p:bldP spid="626" grpId="0" animBg="1"/>
      <p:bldP spid="627" grpId="0" animBg="1"/>
      <p:bldP spid="628" grpId="0" animBg="1"/>
      <p:bldP spid="629" grpId="0" animBg="1"/>
      <p:bldP spid="632" grpId="0" animBg="1"/>
      <p:bldP spid="633" grpId="0" animBg="1"/>
      <p:bldP spid="634" grpId="0" animBg="1"/>
      <p:bldP spid="635" grpId="0" animBg="1"/>
      <p:bldP spid="636" grpId="0" animBg="1"/>
      <p:bldP spid="637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sp>
        <p:nvSpPr>
          <p:cNvPr id="64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23" name="Grafika 22">
            <a:extLst>
              <a:ext uri="{FF2B5EF4-FFF2-40B4-BE49-F238E27FC236}">
                <a16:creationId xmlns:a16="http://schemas.microsoft.com/office/drawing/2014/main" id="{38AD1465-1039-413B-9F1D-1D14B0DE20B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641" name="pole tekstowe 10"/>
          <p:cNvSpPr txBox="1"/>
          <p:nvPr/>
        </p:nvSpPr>
        <p:spPr>
          <a:xfrm>
            <a:off x="7451673" y="1394727"/>
            <a:ext cx="227882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>
                <a:latin typeface="Plus Jakarta Sans" pitchFamily="2" charset="-18"/>
                <a:cs typeface="Plus Jakarta Sans" pitchFamily="2" charset="-18"/>
              </a:rPr>
              <a:t>Nidaros</a:t>
            </a:r>
          </a:p>
        </p:txBody>
      </p:sp>
      <p:sp>
        <p:nvSpPr>
          <p:cNvPr id="642" name="pole tekstowe 44"/>
          <p:cNvSpPr txBox="1"/>
          <p:nvPr/>
        </p:nvSpPr>
        <p:spPr>
          <a:xfrm>
            <a:off x="7647640" y="2545011"/>
            <a:ext cx="2282033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7.8W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765lm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98,1 </a:t>
            </a:r>
            <a:r>
              <a:rPr lang="en-GB" dirty="0" err="1">
                <a:latin typeface="Plus Jakarta Sans Light" pitchFamily="2" charset="-18"/>
                <a:cs typeface="Plus Jakarta Sans Light" pitchFamily="2" charset="-18"/>
              </a:rPr>
              <a:t>lm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0,90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L70/B50 &gt;110 000h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44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645" name="ART 2120, 2123BL.tif" descr="ART 2120, 2123BL.tif"/>
          <p:cNvPicPr>
            <a:picLocks noChangeAspect="1"/>
          </p:cNvPicPr>
          <p:nvPr/>
        </p:nvPicPr>
        <p:blipFill>
          <a:blip r:embed="rId5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12680" y="1798578"/>
            <a:ext cx="3941915" cy="3941914"/>
          </a:xfrm>
          <a:prstGeom prst="rect">
            <a:avLst/>
          </a:prstGeom>
          <a:ln w="12700">
            <a:miter lim="400000"/>
          </a:ln>
        </p:spPr>
      </p:pic>
      <p:pic>
        <p:nvPicPr>
          <p:cNvPr id="646" name="ART 2121, 2124 BL.tif" descr="ART 2121, 2124 BL.tif"/>
          <p:cNvPicPr>
            <a:picLocks noChangeAspect="1"/>
          </p:cNvPicPr>
          <p:nvPr/>
        </p:nvPicPr>
        <p:blipFill>
          <a:blip r:embed="rId6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0465" y="1787142"/>
            <a:ext cx="3919045" cy="3919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2122, 2125 BL OFF.tif" descr="2122, 2125 BL OFF.tif"/>
          <p:cNvPicPr>
            <a:picLocks noChangeAspect="1"/>
          </p:cNvPicPr>
          <p:nvPr/>
        </p:nvPicPr>
        <p:blipFill>
          <a:blip r:embed="rId7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5632" y="1787142"/>
            <a:ext cx="3919044" cy="3919045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Elipsa 21"/>
          <p:cNvSpPr/>
          <p:nvPr/>
        </p:nvSpPr>
        <p:spPr>
          <a:xfrm>
            <a:off x="3035713" y="1679369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49" name="Łącznik prosty 13"/>
          <p:cNvSpPr/>
          <p:nvPr/>
        </p:nvSpPr>
        <p:spPr>
          <a:xfrm flipV="1">
            <a:off x="3450777" y="1352898"/>
            <a:ext cx="1392184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0" name="pole tekstowe 17"/>
          <p:cNvSpPr txBox="1"/>
          <p:nvPr/>
        </p:nvSpPr>
        <p:spPr>
          <a:xfrm>
            <a:off x="3397081" y="1018774"/>
            <a:ext cx="159434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dimmable (TRIAC)</a:t>
            </a:r>
          </a:p>
        </p:txBody>
      </p:sp>
      <p:sp>
        <p:nvSpPr>
          <p:cNvPr id="651" name="Elipsa 21"/>
          <p:cNvSpPr/>
          <p:nvPr/>
        </p:nvSpPr>
        <p:spPr>
          <a:xfrm>
            <a:off x="4842961" y="3166027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52" name="Łącznik prosty 23"/>
          <p:cNvSpPr/>
          <p:nvPr/>
        </p:nvSpPr>
        <p:spPr>
          <a:xfrm>
            <a:off x="5265358" y="4010819"/>
            <a:ext cx="0" cy="1621744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3" name="Łącznik prosty 32"/>
          <p:cNvSpPr/>
          <p:nvPr/>
        </p:nvSpPr>
        <p:spPr>
          <a:xfrm>
            <a:off x="5265359" y="5632564"/>
            <a:ext cx="1643548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4" name="pole tekstowe 35"/>
          <p:cNvSpPr txBox="1"/>
          <p:nvPr/>
        </p:nvSpPr>
        <p:spPr>
          <a:xfrm>
            <a:off x="5323938" y="5088014"/>
            <a:ext cx="1732203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GB" sz="1400" dirty="0">
                <a:latin typeface="Plus Jakarta Sans Light" pitchFamily="2" charset="-18"/>
                <a:cs typeface="Plus Jakarta Sans Light" pitchFamily="2" charset="-18"/>
              </a:rPr>
              <a:t>safety glass</a:t>
            </a:r>
          </a:p>
          <a:p>
            <a:r>
              <a:rPr lang="en-GB" sz="1400" dirty="0">
                <a:latin typeface="Plus Jakarta Sans Light" pitchFamily="2" charset="-18"/>
                <a:cs typeface="Plus Jakarta Sans Light" pitchFamily="2" charset="-18"/>
              </a:rPr>
              <a:t>aluminium reflector</a:t>
            </a:r>
          </a:p>
        </p:txBody>
      </p:sp>
      <p:sp>
        <p:nvSpPr>
          <p:cNvPr id="655" name="Elipsa 21"/>
          <p:cNvSpPr/>
          <p:nvPr/>
        </p:nvSpPr>
        <p:spPr>
          <a:xfrm>
            <a:off x="259776" y="3664635"/>
            <a:ext cx="844794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56" name="Łącznik prosty 39"/>
          <p:cNvSpPr/>
          <p:nvPr/>
        </p:nvSpPr>
        <p:spPr>
          <a:xfrm flipH="1">
            <a:off x="682172" y="4509428"/>
            <a:ext cx="0" cy="2022343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7" name="Łącznik prosty 40"/>
          <p:cNvSpPr/>
          <p:nvPr/>
        </p:nvSpPr>
        <p:spPr>
          <a:xfrm>
            <a:off x="682172" y="6531772"/>
            <a:ext cx="1965234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58" name="pole tekstowe 43"/>
          <p:cNvSpPr txBox="1"/>
          <p:nvPr/>
        </p:nvSpPr>
        <p:spPr>
          <a:xfrm>
            <a:off x="699117" y="5838635"/>
            <a:ext cx="216726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659" name="Łącznik prosty 39"/>
          <p:cNvSpPr/>
          <p:nvPr/>
        </p:nvSpPr>
        <p:spPr>
          <a:xfrm flipH="1">
            <a:off x="3449335" y="1351836"/>
            <a:ext cx="1442" cy="327533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4" name="pole tekstowe 9">
            <a:extLst>
              <a:ext uri="{FF2B5EF4-FFF2-40B4-BE49-F238E27FC236}">
                <a16:creationId xmlns:a16="http://schemas.microsoft.com/office/drawing/2014/main" id="{F70751A6-3D60-4B31-B254-0C4665AADC69}"/>
              </a:ext>
            </a:extLst>
          </p:cNvPr>
          <p:cNvSpPr txBox="1"/>
          <p:nvPr/>
        </p:nvSpPr>
        <p:spPr>
          <a:xfrm>
            <a:off x="1238243" y="1453492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2122</a:t>
            </a:r>
            <a:endParaRPr dirty="0">
              <a:latin typeface="Plus Jakarta Sans SemiBold" pitchFamily="2" charset="-18"/>
              <a:ea typeface="Open Sans Condensed SemiBold" pitchFamily="2" charset="0"/>
              <a:cs typeface="Plus Jakarta Sans SemiBold" pitchFamily="2" charset="-18"/>
            </a:endParaRPr>
          </a:p>
        </p:txBody>
      </p:sp>
      <p:sp>
        <p:nvSpPr>
          <p:cNvPr id="25" name="pole tekstowe 9">
            <a:extLst>
              <a:ext uri="{FF2B5EF4-FFF2-40B4-BE49-F238E27FC236}">
                <a16:creationId xmlns:a16="http://schemas.microsoft.com/office/drawing/2014/main" id="{5D87514B-E857-4F0C-ACF7-3A79CFC07040}"/>
              </a:ext>
            </a:extLst>
          </p:cNvPr>
          <p:cNvSpPr txBox="1"/>
          <p:nvPr/>
        </p:nvSpPr>
        <p:spPr>
          <a:xfrm>
            <a:off x="3149895" y="4672453"/>
            <a:ext cx="598880" cy="2462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2121</a:t>
            </a:r>
            <a:endParaRPr dirty="0">
              <a:latin typeface="Plus Jakarta Sans SemiBold" pitchFamily="2" charset="-18"/>
              <a:ea typeface="Open Sans Condensed SemiBold" pitchFamily="2" charset="0"/>
              <a:cs typeface="Plus Jakarta Sans SemiBold" pitchFamily="2" charset="-18"/>
            </a:endParaRPr>
          </a:p>
        </p:txBody>
      </p:sp>
      <p:sp>
        <p:nvSpPr>
          <p:cNvPr id="26" name="pole tekstowe 9">
            <a:extLst>
              <a:ext uri="{FF2B5EF4-FFF2-40B4-BE49-F238E27FC236}">
                <a16:creationId xmlns:a16="http://schemas.microsoft.com/office/drawing/2014/main" id="{8670EFA2-FF37-4C8B-B7B7-A351AD0BA6EA}"/>
              </a:ext>
            </a:extLst>
          </p:cNvPr>
          <p:cNvSpPr txBox="1"/>
          <p:nvPr/>
        </p:nvSpPr>
        <p:spPr>
          <a:xfrm>
            <a:off x="4955703" y="1473712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ea typeface="Open Sans Condensed SemiBold" pitchFamily="2" charset="0"/>
                <a:cs typeface="Plus Jakarta Sans SemiBold" pitchFamily="2" charset="-18"/>
              </a:rPr>
              <a:t>2120</a:t>
            </a:r>
            <a:endParaRPr dirty="0">
              <a:latin typeface="Plus Jakarta Sans SemiBold" pitchFamily="2" charset="-18"/>
              <a:ea typeface="Open Sans Condensed SemiBold" pitchFamily="2" charset="0"/>
              <a:cs typeface="Plus Jakarta Sans SemiBold" pitchFamily="2" charset="-18"/>
            </a:endParaRPr>
          </a:p>
        </p:txBody>
      </p:sp>
      <p:sp>
        <p:nvSpPr>
          <p:cNvPr id="2" name="pole tekstowe 35">
            <a:extLst>
              <a:ext uri="{FF2B5EF4-FFF2-40B4-BE49-F238E27FC236}">
                <a16:creationId xmlns:a16="http://schemas.microsoft.com/office/drawing/2014/main" id="{AC1F04A4-86B6-FB62-564B-0E2843F34CB5}"/>
              </a:ext>
            </a:extLst>
          </p:cNvPr>
          <p:cNvSpPr txBox="1"/>
          <p:nvPr/>
        </p:nvSpPr>
        <p:spPr>
          <a:xfrm>
            <a:off x="737361" y="6215265"/>
            <a:ext cx="2009522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r>
              <a:rPr lang="en-GB" sz="1400" dirty="0">
                <a:latin typeface="Plus Jakarta Sans Light" pitchFamily="2" charset="-18"/>
                <a:cs typeface="Plus Jakarta Sans Light" pitchFamily="2" charset="-18"/>
              </a:rPr>
              <a:t>3 sizes (9, 18 and 23cm)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6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6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000"/>
                            </p:stCondLst>
                            <p:childTnLst>
                              <p:par>
                                <p:cTn id="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6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6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6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5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6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6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5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6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0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6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6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1" grpId="0" animBg="1"/>
      <p:bldP spid="642" grpId="0" animBg="1"/>
      <p:bldP spid="648" grpId="0" animBg="1"/>
      <p:bldP spid="649" grpId="0" animBg="1"/>
      <p:bldP spid="651" grpId="0" animBg="1"/>
      <p:bldP spid="652" grpId="0" animBg="1"/>
      <p:bldP spid="653" grpId="0" animBg="1"/>
      <p:bldP spid="654" grpId="0" animBg="1"/>
      <p:bldP spid="655" grpId="0" animBg="1"/>
      <p:bldP spid="656" grpId="0" animBg="1"/>
      <p:bldP spid="657" grpId="0" animBg="1"/>
      <p:bldP spid="659" grpId="0" animBg="1"/>
      <p:bldP spid="24" grpId="0" animBg="1"/>
      <p:bldP spid="25" grpId="0" animBg="1"/>
      <p:bldP spid="26" grpId="0" animBg="1"/>
      <p:bldP spid="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Grafika 21">
            <a:extLst>
              <a:ext uri="{FF2B5EF4-FFF2-40B4-BE49-F238E27FC236}">
                <a16:creationId xmlns:a16="http://schemas.microsoft.com/office/drawing/2014/main" id="{4712E11D-0769-476D-94F8-552EEE440C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661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679" name="SOL_bl_off.tif" descr="SOL_bl_off.tif"/>
          <p:cNvPicPr>
            <a:picLocks noChangeAspect="1"/>
          </p:cNvPicPr>
          <p:nvPr/>
        </p:nvPicPr>
        <p:blipFill>
          <a:blip r:embed="rId4" cstate="screen">
            <a:grayscl/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4708" y="699638"/>
            <a:ext cx="6858001" cy="6858000"/>
          </a:xfrm>
          <a:prstGeom prst="rect">
            <a:avLst/>
          </a:prstGeom>
          <a:ln w="12700">
            <a:miter lim="400000"/>
          </a:ln>
        </p:spPr>
      </p:pic>
      <p:sp>
        <p:nvSpPr>
          <p:cNvPr id="662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63" name="pole tekstowe 10"/>
          <p:cNvSpPr txBox="1"/>
          <p:nvPr/>
        </p:nvSpPr>
        <p:spPr>
          <a:xfrm>
            <a:off x="7478990" y="1374870"/>
            <a:ext cx="2578589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pl-PL" sz="4500" b="1" dirty="0" err="1">
                <a:latin typeface="Plus Jakarta Sans" pitchFamily="2" charset="-18"/>
                <a:cs typeface="Plus Jakarta Sans" pitchFamily="2" charset="-18"/>
              </a:rPr>
              <a:t>Sol</a:t>
            </a:r>
            <a:r>
              <a:rPr lang="pl-PL" sz="4500" b="1" dirty="0">
                <a:latin typeface="Plus Jakarta Sans" pitchFamily="2" charset="-18"/>
                <a:cs typeface="Plus Jakarta Sans" pitchFamily="2" charset="-18"/>
              </a:rPr>
              <a:t> 4056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664" name="pole tekstowe 44"/>
          <p:cNvSpPr txBox="1"/>
          <p:nvPr/>
        </p:nvSpPr>
        <p:spPr>
          <a:xfrm>
            <a:off x="7652921" y="2540609"/>
            <a:ext cx="2338139" cy="18158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IK10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wattage 19,1W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luminous flux 2421lm </a:t>
            </a:r>
            <a:br>
              <a:rPr lang="en-GB" dirty="0">
                <a:latin typeface="Plus Jakarta Sans Light" pitchFamily="2" charset="-18"/>
                <a:cs typeface="Plus Jakarta Sans Light" pitchFamily="2" charset="-18"/>
              </a:rPr>
            </a:b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efficiency 126,8lm/W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L70/B50  &gt;100 000h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power factor PF 0,96</a:t>
            </a:r>
          </a:p>
        </p:txBody>
      </p:sp>
      <p:sp>
        <p:nvSpPr>
          <p:cNvPr id="666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667" name="Elipsa 21"/>
          <p:cNvSpPr/>
          <p:nvPr/>
        </p:nvSpPr>
        <p:spPr>
          <a:xfrm>
            <a:off x="4797889" y="3831478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68" name="Łącznik prosty 13"/>
          <p:cNvSpPr/>
          <p:nvPr/>
        </p:nvSpPr>
        <p:spPr>
          <a:xfrm>
            <a:off x="2874886" y="2144194"/>
            <a:ext cx="2362201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69" name="pole tekstowe 17"/>
          <p:cNvSpPr txBox="1"/>
          <p:nvPr/>
        </p:nvSpPr>
        <p:spPr>
          <a:xfrm>
            <a:off x="2549342" y="1632781"/>
            <a:ext cx="2732477" cy="492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pPr algn="r"/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transparent PC diffuser for IK10</a:t>
            </a:r>
          </a:p>
          <a:p>
            <a:pPr algn="r"/>
            <a:r>
              <a:rPr lang="en-GB" sz="1200" dirty="0">
                <a:latin typeface="Plus Jakarta Sans Light" pitchFamily="2" charset="-18"/>
                <a:cs typeface="Plus Jakarta Sans Light" pitchFamily="2" charset="-18"/>
              </a:rPr>
              <a:t>(glass version possible, lower IK)  </a:t>
            </a:r>
          </a:p>
        </p:txBody>
      </p:sp>
      <p:sp>
        <p:nvSpPr>
          <p:cNvPr id="670" name="Elipsa 21"/>
          <p:cNvSpPr/>
          <p:nvPr/>
        </p:nvSpPr>
        <p:spPr>
          <a:xfrm>
            <a:off x="3499778" y="4261029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71" name="Łącznik prosty 23"/>
          <p:cNvSpPr/>
          <p:nvPr/>
        </p:nvSpPr>
        <p:spPr>
          <a:xfrm>
            <a:off x="3922174" y="5105830"/>
            <a:ext cx="0" cy="128269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2" name="Łącznik prosty 32"/>
          <p:cNvSpPr/>
          <p:nvPr/>
        </p:nvSpPr>
        <p:spPr>
          <a:xfrm>
            <a:off x="3924671" y="6388521"/>
            <a:ext cx="3093800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3" name="pole tekstowe 35"/>
          <p:cNvSpPr txBox="1"/>
          <p:nvPr/>
        </p:nvSpPr>
        <p:spPr>
          <a:xfrm>
            <a:off x="4025126" y="5793751"/>
            <a:ext cx="2549735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colour temp.  3000K/4000K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aluminium reflector </a:t>
            </a:r>
          </a:p>
        </p:txBody>
      </p:sp>
      <p:sp>
        <p:nvSpPr>
          <p:cNvPr id="674" name="Elipsa 21"/>
          <p:cNvSpPr/>
          <p:nvPr/>
        </p:nvSpPr>
        <p:spPr>
          <a:xfrm>
            <a:off x="2355244" y="2815767"/>
            <a:ext cx="844794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676" name="Łącznik prosty 40"/>
          <p:cNvSpPr/>
          <p:nvPr/>
        </p:nvSpPr>
        <p:spPr>
          <a:xfrm>
            <a:off x="337472" y="3238163"/>
            <a:ext cx="201777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677" name="pole tekstowe 43"/>
          <p:cNvSpPr txBox="1"/>
          <p:nvPr/>
        </p:nvSpPr>
        <p:spPr>
          <a:xfrm>
            <a:off x="308145" y="2909956"/>
            <a:ext cx="2167269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light control DALI</a:t>
            </a:r>
          </a:p>
        </p:txBody>
      </p:sp>
      <p:sp>
        <p:nvSpPr>
          <p:cNvPr id="678" name="Łącznik prosty 39"/>
          <p:cNvSpPr/>
          <p:nvPr/>
        </p:nvSpPr>
        <p:spPr>
          <a:xfrm flipH="1">
            <a:off x="5237087" y="2159699"/>
            <a:ext cx="0" cy="167177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6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500"/>
                                        <p:tgtEl>
                                          <p:spTgt spid="6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" dur="500"/>
                                        <p:tgtEl>
                                          <p:spTgt spid="6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6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6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6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4" dur="500"/>
                                        <p:tgtEl>
                                          <p:spTgt spid="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6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2" dur="500"/>
                                        <p:tgtEl>
                                          <p:spTgt spid="6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45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6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6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3" grpId="0" animBg="1"/>
      <p:bldP spid="664" grpId="0" animBg="1"/>
      <p:bldP spid="667" grpId="0" animBg="1"/>
      <p:bldP spid="668" grpId="0" animBg="1"/>
      <p:bldP spid="669" grpId="0" animBg="1"/>
      <p:bldP spid="670" grpId="0" animBg="1"/>
      <p:bldP spid="671" grpId="0" animBg="1"/>
      <p:bldP spid="672" grpId="0" animBg="1"/>
      <p:bldP spid="673" grpId="0" animBg="1"/>
      <p:bldP spid="674" grpId="0" animBg="1"/>
      <p:bldP spid="676" grpId="0" animBg="1"/>
      <p:bldP spid="677" grpId="0" animBg="1"/>
      <p:bldP spid="67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Prostokąt 3"/>
          <p:cNvSpPr/>
          <p:nvPr/>
        </p:nvSpPr>
        <p:spPr>
          <a:xfrm>
            <a:off x="1662146" y="164356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201" name="Grupa 35"/>
          <p:cNvGrpSpPr/>
          <p:nvPr/>
        </p:nvGrpSpPr>
        <p:grpSpPr>
          <a:xfrm>
            <a:off x="-63165" y="787097"/>
            <a:ext cx="5420025" cy="6265882"/>
            <a:chOff x="0" y="0"/>
            <a:chExt cx="5420024" cy="6265881"/>
          </a:xfrm>
        </p:grpSpPr>
        <p:pic>
          <p:nvPicPr>
            <p:cNvPr id="199" name="Obraz 12" descr="Obraz 12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0" y="2197870"/>
              <a:ext cx="5420025" cy="406801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0" name="Obraz 17" descr="Obraz 17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9270" y="0"/>
              <a:ext cx="4626484" cy="335327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2" name="Prostokąt 36"/>
          <p:cNvSpPr/>
          <p:nvPr/>
        </p:nvSpPr>
        <p:spPr>
          <a:xfrm>
            <a:off x="6988000" y="1643562"/>
            <a:ext cx="4552951" cy="4552951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</a:defRPr>
            </a:pPr>
            <a:endParaRPr/>
          </a:p>
        </p:txBody>
      </p:sp>
      <p:pic>
        <p:nvPicPr>
          <p:cNvPr id="203" name="Grafika 37" descr="Grafika 3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05780" y="3724408"/>
            <a:ext cx="3001495" cy="3470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Grafika 38" descr="Grafika 38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23814" y="1604307"/>
            <a:ext cx="3146958" cy="21177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7" name="Grupa 41"/>
          <p:cNvGrpSpPr/>
          <p:nvPr/>
        </p:nvGrpSpPr>
        <p:grpSpPr>
          <a:xfrm>
            <a:off x="6624527" y="4067850"/>
            <a:ext cx="5364001" cy="2117731"/>
            <a:chOff x="0" y="0"/>
            <a:chExt cx="5364000" cy="2117729"/>
          </a:xfrm>
        </p:grpSpPr>
        <p:pic>
          <p:nvPicPr>
            <p:cNvPr id="205" name="Grafika 39" descr="Grafika 39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-1" y="0"/>
              <a:ext cx="3154414" cy="211131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06" name="Grafika 40" descr="Grafika 40"/>
            <p:cNvPicPr>
              <a:picLocks noChangeAspect="1"/>
            </p:cNvPicPr>
            <p:nvPr/>
          </p:nvPicPr>
          <p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rot="10800000">
              <a:off x="2209587" y="6413"/>
              <a:ext cx="3154414" cy="21113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08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09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3" grpId="2" animBg="1" advAuto="0"/>
      <p:bldP spid="204" grpId="4" animBg="1" advAuto="0"/>
      <p:bldP spid="207" grpId="3" animBg="1" advAuto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3">
            <a:extLst>
              <a:ext uri="{FF2B5EF4-FFF2-40B4-BE49-F238E27FC236}">
                <a16:creationId xmlns:a16="http://schemas.microsoft.com/office/drawing/2014/main" id="{034207B6-EB36-4973-AED1-1D5269A0E36F}"/>
              </a:ext>
            </a:extLst>
          </p:cNvPr>
          <p:cNvSpPr/>
          <p:nvPr/>
        </p:nvSpPr>
        <p:spPr>
          <a:xfrm>
            <a:off x="1662146" y="1643562"/>
            <a:ext cx="4552951" cy="455295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lumMod val="57000"/>
                  <a:lumOff val="43000"/>
                </a:schemeClr>
              </a:gs>
              <a:gs pos="50000">
                <a:schemeClr val="bg2">
                  <a:shade val="67500"/>
                  <a:satMod val="115000"/>
                  <a:lumMod val="32000"/>
                  <a:lumOff val="68000"/>
                </a:schemeClr>
              </a:gs>
              <a:gs pos="100000">
                <a:schemeClr val="bg2">
                  <a:shade val="100000"/>
                  <a:satMod val="115000"/>
                  <a:lumMod val="0"/>
                  <a:lumOff val="100000"/>
                </a:schemeClr>
              </a:gs>
            </a:gsLst>
            <a:lin ang="11400000" scaled="0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EFAE77C-872A-4E1B-8634-56EE249FA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20" flipH="1">
            <a:off x="-1842381" y="248917"/>
            <a:ext cx="11704344" cy="6583693"/>
          </a:xfrm>
          <a:prstGeom prst="rect">
            <a:avLst/>
          </a:prstGeom>
        </p:spPr>
      </p:pic>
      <p:pic>
        <p:nvPicPr>
          <p:cNvPr id="20" name="Grafika 19">
            <a:extLst>
              <a:ext uri="{FF2B5EF4-FFF2-40B4-BE49-F238E27FC236}">
                <a16:creationId xmlns:a16="http://schemas.microsoft.com/office/drawing/2014/main" id="{FB3B47A8-D1FE-4E82-97AB-7233FEF0D0C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3947" y="2250238"/>
            <a:ext cx="4058494" cy="2028762"/>
          </a:xfrm>
          <a:prstGeom prst="rect">
            <a:avLst/>
          </a:prstGeom>
        </p:spPr>
      </p:pic>
      <p:sp>
        <p:nvSpPr>
          <p:cNvPr id="339" name="pole tekstowe 27"/>
          <p:cNvSpPr txBox="1"/>
          <p:nvPr/>
        </p:nvSpPr>
        <p:spPr>
          <a:xfrm>
            <a:off x="7591900" y="2333767"/>
            <a:ext cx="399054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tooling shop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die cast foundry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hot dip galvanizing facility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paint shop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metal workshop (classic one)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CNC mill departments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welding department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34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35" name="Grafika 34">
            <a:extLst>
              <a:ext uri="{FF2B5EF4-FFF2-40B4-BE49-F238E27FC236}">
                <a16:creationId xmlns:a16="http://schemas.microsoft.com/office/drawing/2014/main" id="{DF072119-90DA-44CE-978F-0E25F7BB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3946" y="4395870"/>
            <a:ext cx="4058495" cy="1910337"/>
          </a:xfrm>
          <a:prstGeom prst="rect">
            <a:avLst/>
          </a:prstGeom>
        </p:spPr>
      </p:pic>
      <p:sp>
        <p:nvSpPr>
          <p:cNvPr id="34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42" name="pole tekstowe 10"/>
          <p:cNvSpPr txBox="1"/>
          <p:nvPr/>
        </p:nvSpPr>
        <p:spPr>
          <a:xfrm>
            <a:off x="7469635" y="1098073"/>
            <a:ext cx="40661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3600" b="1" dirty="0">
                <a:latin typeface="Plus Jakarta Sans" pitchFamily="2" charset="-18"/>
                <a:cs typeface="Plus Jakarta Sans" pitchFamily="2" charset="-18"/>
              </a:rPr>
              <a:t>Bespoke projects</a:t>
            </a:r>
          </a:p>
        </p:txBody>
      </p:sp>
      <p:sp>
        <p:nvSpPr>
          <p:cNvPr id="3" name="pole tekstowe 27">
            <a:extLst>
              <a:ext uri="{FF2B5EF4-FFF2-40B4-BE49-F238E27FC236}">
                <a16:creationId xmlns:a16="http://schemas.microsoft.com/office/drawing/2014/main" id="{A0E2BF07-7F59-4F28-8F8D-6AB4D243C2E7}"/>
              </a:ext>
            </a:extLst>
          </p:cNvPr>
          <p:cNvSpPr txBox="1"/>
          <p:nvPr/>
        </p:nvSpPr>
        <p:spPr>
          <a:xfrm>
            <a:off x="7591900" y="4566208"/>
            <a:ext cx="399054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custom made die cast moulds</a:t>
            </a: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custom made press tools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custom made/modified steel and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 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aluminium lantern elements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colour/finish customization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properties customization (IP, IK…) </a:t>
            </a:r>
          </a:p>
        </p:txBody>
      </p:sp>
      <p:sp>
        <p:nvSpPr>
          <p:cNvPr id="5" name="pole tekstowe 10">
            <a:extLst>
              <a:ext uri="{FF2B5EF4-FFF2-40B4-BE49-F238E27FC236}">
                <a16:creationId xmlns:a16="http://schemas.microsoft.com/office/drawing/2014/main" id="{4D1CF0B2-4A03-7CA9-81F7-9C7CFD950DA6}"/>
              </a:ext>
            </a:extLst>
          </p:cNvPr>
          <p:cNvSpPr txBox="1"/>
          <p:nvPr/>
        </p:nvSpPr>
        <p:spPr>
          <a:xfrm>
            <a:off x="7469635" y="1647627"/>
            <a:ext cx="22082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1800" dirty="0">
                <a:latin typeface="Plus Jakarta Sans" pitchFamily="2" charset="-18"/>
                <a:cs typeface="Plus Jakarta Sans" pitchFamily="2" charset="-18"/>
              </a:rPr>
              <a:t>(and modifications)</a:t>
            </a:r>
          </a:p>
        </p:txBody>
      </p:sp>
      <p:sp>
        <p:nvSpPr>
          <p:cNvPr id="347" name="Elipsa 21"/>
          <p:cNvSpPr/>
          <p:nvPr/>
        </p:nvSpPr>
        <p:spPr>
          <a:xfrm>
            <a:off x="3034841" y="1539839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52" name="Łącznik prosty 23"/>
          <p:cNvSpPr/>
          <p:nvPr/>
        </p:nvSpPr>
        <p:spPr>
          <a:xfrm flipV="1">
            <a:off x="3759786" y="1876097"/>
            <a:ext cx="1194622" cy="8988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" name="Elipsa 21">
            <a:extLst>
              <a:ext uri="{FF2B5EF4-FFF2-40B4-BE49-F238E27FC236}">
                <a16:creationId xmlns:a16="http://schemas.microsoft.com/office/drawing/2014/main" id="{2BB9F2BD-1CFC-4AE3-E443-92C459873055}"/>
              </a:ext>
            </a:extLst>
          </p:cNvPr>
          <p:cNvSpPr/>
          <p:nvPr/>
        </p:nvSpPr>
        <p:spPr>
          <a:xfrm>
            <a:off x="1658416" y="2472751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16" name="Obraz 15">
            <a:extLst>
              <a:ext uri="{FF2B5EF4-FFF2-40B4-BE49-F238E27FC236}">
                <a16:creationId xmlns:a16="http://schemas.microsoft.com/office/drawing/2014/main" id="{3592AB96-C052-43E0-A4EE-F9EE4DDC604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29" t="3648" r="16693" b="6916"/>
          <a:stretch/>
        </p:blipFill>
        <p:spPr>
          <a:xfrm>
            <a:off x="525379" y="4333051"/>
            <a:ext cx="2273533" cy="22735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33" name="Łącznik prosty 23">
            <a:extLst>
              <a:ext uri="{FF2B5EF4-FFF2-40B4-BE49-F238E27FC236}">
                <a16:creationId xmlns:a16="http://schemas.microsoft.com/office/drawing/2014/main" id="{A9B4DCFD-AD18-431E-A3D3-FDFF1243F77F}"/>
              </a:ext>
            </a:extLst>
          </p:cNvPr>
          <p:cNvSpPr/>
          <p:nvPr/>
        </p:nvSpPr>
        <p:spPr>
          <a:xfrm>
            <a:off x="1417562" y="2835223"/>
            <a:ext cx="240854" cy="0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34" name="Łącznik prosty 39">
            <a:extLst>
              <a:ext uri="{FF2B5EF4-FFF2-40B4-BE49-F238E27FC236}">
                <a16:creationId xmlns:a16="http://schemas.microsoft.com/office/drawing/2014/main" id="{F9AC1A0A-31BB-4C90-9A0C-82CEB02F3230}"/>
              </a:ext>
            </a:extLst>
          </p:cNvPr>
          <p:cNvSpPr/>
          <p:nvPr/>
        </p:nvSpPr>
        <p:spPr>
          <a:xfrm flipH="1">
            <a:off x="1417562" y="2835224"/>
            <a:ext cx="0" cy="149782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40" name="Obraz 39">
            <a:extLst>
              <a:ext uri="{FF2B5EF4-FFF2-40B4-BE49-F238E27FC236}">
                <a16:creationId xmlns:a16="http://schemas.microsoft.com/office/drawing/2014/main" id="{C603F543-3F8F-43EA-8D35-AD0A28DEEED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293" y="1261693"/>
            <a:ext cx="2285815" cy="228581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3171757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5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25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75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25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750"/>
                            </p:stCondLst>
                            <p:childTnLst>
                              <p:par>
                                <p:cTn id="5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425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  <p:bldP spid="339" grpId="0" animBg="1"/>
      <p:bldP spid="342" grpId="0" animBg="1"/>
      <p:bldP spid="3" grpId="0" animBg="1"/>
      <p:bldP spid="5" grpId="0" animBg="1"/>
      <p:bldP spid="347" grpId="0" animBg="1"/>
      <p:bldP spid="352" grpId="0" animBg="1"/>
      <p:bldP spid="10" grpId="0" animBg="1"/>
      <p:bldP spid="33" grpId="0" animBg="1"/>
      <p:bldP spid="34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rostokąt 3">
            <a:extLst>
              <a:ext uri="{FF2B5EF4-FFF2-40B4-BE49-F238E27FC236}">
                <a16:creationId xmlns:a16="http://schemas.microsoft.com/office/drawing/2014/main" id="{034207B6-EB36-4973-AED1-1D5269A0E36F}"/>
              </a:ext>
            </a:extLst>
          </p:cNvPr>
          <p:cNvSpPr/>
          <p:nvPr/>
        </p:nvSpPr>
        <p:spPr>
          <a:xfrm>
            <a:off x="1662146" y="1643562"/>
            <a:ext cx="4552951" cy="4552951"/>
          </a:xfrm>
          <a:prstGeom prst="rect">
            <a:avLst/>
          </a:prstGeom>
          <a:gradFill flip="none" rotWithShape="1">
            <a:gsLst>
              <a:gs pos="0">
                <a:schemeClr val="bg2">
                  <a:shade val="30000"/>
                  <a:satMod val="115000"/>
                  <a:lumMod val="57000"/>
                  <a:lumOff val="43000"/>
                </a:schemeClr>
              </a:gs>
              <a:gs pos="50000">
                <a:schemeClr val="bg2">
                  <a:shade val="67500"/>
                  <a:satMod val="115000"/>
                  <a:lumMod val="32000"/>
                  <a:lumOff val="68000"/>
                </a:schemeClr>
              </a:gs>
              <a:gs pos="100000">
                <a:schemeClr val="bg2">
                  <a:shade val="100000"/>
                  <a:satMod val="115000"/>
                  <a:lumMod val="0"/>
                  <a:lumOff val="100000"/>
                </a:schemeClr>
              </a:gs>
            </a:gsLst>
            <a:lin ang="11400000" scaled="0"/>
            <a:tileRect/>
          </a:gra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DEFAE77C-872A-4E1B-8634-56EE249FA1C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400020" flipH="1">
            <a:off x="-1842381" y="248917"/>
            <a:ext cx="11704344" cy="6583693"/>
          </a:xfrm>
          <a:prstGeom prst="rect">
            <a:avLst/>
          </a:prstGeom>
        </p:spPr>
      </p:pic>
      <p:sp>
        <p:nvSpPr>
          <p:cNvPr id="339" name="pole tekstowe 27"/>
          <p:cNvSpPr txBox="1"/>
          <p:nvPr/>
        </p:nvSpPr>
        <p:spPr>
          <a:xfrm>
            <a:off x="7591900" y="2333767"/>
            <a:ext cx="3990541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tooling shop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die cast foundry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hot dip galvanizing facility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paint shop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metal workshop (classic one)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CNC mill departments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own welding department 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</p:txBody>
      </p:sp>
      <p:sp>
        <p:nvSpPr>
          <p:cNvPr id="34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35" name="Grafika 34">
            <a:extLst>
              <a:ext uri="{FF2B5EF4-FFF2-40B4-BE49-F238E27FC236}">
                <a16:creationId xmlns:a16="http://schemas.microsoft.com/office/drawing/2014/main" id="{DF072119-90DA-44CE-978F-0E25F7BB52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7523946" y="4395870"/>
            <a:ext cx="4058495" cy="1910337"/>
          </a:xfrm>
          <a:prstGeom prst="rect">
            <a:avLst/>
          </a:prstGeom>
        </p:spPr>
      </p:pic>
      <p:sp>
        <p:nvSpPr>
          <p:cNvPr id="341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5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342" name="pole tekstowe 10"/>
          <p:cNvSpPr txBox="1"/>
          <p:nvPr/>
        </p:nvSpPr>
        <p:spPr>
          <a:xfrm>
            <a:off x="7469635" y="1098073"/>
            <a:ext cx="4066176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3600" b="1" dirty="0">
                <a:latin typeface="Plus Jakarta Sans" pitchFamily="2" charset="-18"/>
                <a:cs typeface="Plus Jakarta Sans" pitchFamily="2" charset="-18"/>
              </a:rPr>
              <a:t>Bespoke projects</a:t>
            </a:r>
          </a:p>
        </p:txBody>
      </p:sp>
      <p:sp>
        <p:nvSpPr>
          <p:cNvPr id="3" name="pole tekstowe 27">
            <a:extLst>
              <a:ext uri="{FF2B5EF4-FFF2-40B4-BE49-F238E27FC236}">
                <a16:creationId xmlns:a16="http://schemas.microsoft.com/office/drawing/2014/main" id="{A0E2BF07-7F59-4F28-8F8D-6AB4D243C2E7}"/>
              </a:ext>
            </a:extLst>
          </p:cNvPr>
          <p:cNvSpPr txBox="1"/>
          <p:nvPr/>
        </p:nvSpPr>
        <p:spPr>
          <a:xfrm>
            <a:off x="7591900" y="4566208"/>
            <a:ext cx="3990541" cy="15696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45719" rIns="45719">
            <a:spAutoFit/>
          </a:bodyPr>
          <a:lstStyle/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custom made die cast moulds</a:t>
            </a: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custom made press tools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custom made/modified steel and</a:t>
            </a:r>
            <a:r>
              <a:rPr lang="pl-PL" dirty="0">
                <a:latin typeface="Plus Jakarta Sans Light" pitchFamily="2" charset="-18"/>
                <a:cs typeface="Plus Jakarta Sans Light" pitchFamily="2" charset="-18"/>
              </a:rPr>
              <a:t>  </a:t>
            </a: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aluminium lantern elements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colour/finish customization</a:t>
            </a:r>
            <a:endParaRPr lang="pl-PL" dirty="0">
              <a:latin typeface="Plus Jakarta Sans Light" pitchFamily="2" charset="-18"/>
              <a:cs typeface="Plus Jakarta Sans Light" pitchFamily="2" charset="-18"/>
            </a:endParaRPr>
          </a:p>
          <a:p>
            <a:pPr marL="144000" indent="-144000">
              <a:buFontTx/>
              <a:buChar char="-"/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properties customization (IP, IK…) </a:t>
            </a:r>
          </a:p>
        </p:txBody>
      </p:sp>
      <p:sp>
        <p:nvSpPr>
          <p:cNvPr id="5" name="pole tekstowe 10">
            <a:extLst>
              <a:ext uri="{FF2B5EF4-FFF2-40B4-BE49-F238E27FC236}">
                <a16:creationId xmlns:a16="http://schemas.microsoft.com/office/drawing/2014/main" id="{4D1CF0B2-4A03-7CA9-81F7-9C7CFD950DA6}"/>
              </a:ext>
            </a:extLst>
          </p:cNvPr>
          <p:cNvSpPr txBox="1"/>
          <p:nvPr/>
        </p:nvSpPr>
        <p:spPr>
          <a:xfrm>
            <a:off x="7469635" y="1647627"/>
            <a:ext cx="2208295" cy="3693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lang="en-GB" sz="1800" dirty="0">
                <a:latin typeface="Plus Jakarta Sans" pitchFamily="2" charset="-18"/>
                <a:cs typeface="Plus Jakarta Sans" pitchFamily="2" charset="-18"/>
              </a:rPr>
              <a:t>(and modifications)</a:t>
            </a:r>
          </a:p>
        </p:txBody>
      </p:sp>
      <p:sp>
        <p:nvSpPr>
          <p:cNvPr id="347" name="Elipsa 21"/>
          <p:cNvSpPr/>
          <p:nvPr/>
        </p:nvSpPr>
        <p:spPr>
          <a:xfrm>
            <a:off x="1286591" y="1655014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>
              <a:solidFill>
                <a:schemeClr val="bg1"/>
              </a:solidFill>
            </a:endParaRPr>
          </a:p>
        </p:txBody>
      </p:sp>
      <p:sp>
        <p:nvSpPr>
          <p:cNvPr id="352" name="Łącznik prosty 23"/>
          <p:cNvSpPr/>
          <p:nvPr/>
        </p:nvSpPr>
        <p:spPr>
          <a:xfrm>
            <a:off x="5542435" y="4414665"/>
            <a:ext cx="553566" cy="0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>
              <a:solidFill>
                <a:schemeClr val="bg1"/>
              </a:solidFill>
            </a:endParaRPr>
          </a:p>
        </p:txBody>
      </p:sp>
      <p:sp>
        <p:nvSpPr>
          <p:cNvPr id="10" name="Elipsa 21">
            <a:extLst>
              <a:ext uri="{FF2B5EF4-FFF2-40B4-BE49-F238E27FC236}">
                <a16:creationId xmlns:a16="http://schemas.microsoft.com/office/drawing/2014/main" id="{2BB9F2BD-1CFC-4AE3-E443-92C459873055}"/>
              </a:ext>
            </a:extLst>
          </p:cNvPr>
          <p:cNvSpPr/>
          <p:nvPr/>
        </p:nvSpPr>
        <p:spPr>
          <a:xfrm>
            <a:off x="4817489" y="4052193"/>
            <a:ext cx="724945" cy="724945"/>
          </a:xfrm>
          <a:prstGeom prst="ellips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34" name="Łącznik prosty 39">
            <a:extLst>
              <a:ext uri="{FF2B5EF4-FFF2-40B4-BE49-F238E27FC236}">
                <a16:creationId xmlns:a16="http://schemas.microsoft.com/office/drawing/2014/main" id="{F9AC1A0A-31BB-4C90-9A0C-82CEB02F3230}"/>
              </a:ext>
            </a:extLst>
          </p:cNvPr>
          <p:cNvSpPr/>
          <p:nvPr/>
        </p:nvSpPr>
        <p:spPr>
          <a:xfrm flipH="1">
            <a:off x="1649063" y="2379958"/>
            <a:ext cx="0" cy="189904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2" name="Obraz 21">
            <a:extLst>
              <a:ext uri="{FF2B5EF4-FFF2-40B4-BE49-F238E27FC236}">
                <a16:creationId xmlns:a16="http://schemas.microsoft.com/office/drawing/2014/main" id="{7145FA76-EE2B-410A-B6F4-E51FDAD870EA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888" b="5888"/>
          <a:stretch/>
        </p:blipFill>
        <p:spPr>
          <a:xfrm>
            <a:off x="525379" y="4311594"/>
            <a:ext cx="2273533" cy="22735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25" name="Łącznik prosty 39">
            <a:extLst>
              <a:ext uri="{FF2B5EF4-FFF2-40B4-BE49-F238E27FC236}">
                <a16:creationId xmlns:a16="http://schemas.microsoft.com/office/drawing/2014/main" id="{C506A5E0-602E-4940-BBF1-32FEF951812A}"/>
              </a:ext>
            </a:extLst>
          </p:cNvPr>
          <p:cNvSpPr/>
          <p:nvPr/>
        </p:nvSpPr>
        <p:spPr>
          <a:xfrm flipH="1">
            <a:off x="6084429" y="3540763"/>
            <a:ext cx="0" cy="87390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pic>
        <p:nvPicPr>
          <p:cNvPr id="26" name="Obraz 25">
            <a:extLst>
              <a:ext uri="{FF2B5EF4-FFF2-40B4-BE49-F238E27FC236}">
                <a16:creationId xmlns:a16="http://schemas.microsoft.com/office/drawing/2014/main" id="{691EED0B-386F-496A-A3B7-D00BBB68F7F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8" t="24728" r="140" b="22233"/>
          <a:stretch/>
        </p:blipFill>
        <p:spPr>
          <a:xfrm>
            <a:off x="4954408" y="1263009"/>
            <a:ext cx="2283184" cy="228318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9" name="Grafika 19">
            <a:extLst>
              <a:ext uri="{FF2B5EF4-FFF2-40B4-BE49-F238E27FC236}">
                <a16:creationId xmlns:a16="http://schemas.microsoft.com/office/drawing/2014/main" id="{FB3B47A8-D1FE-4E82-97AB-7233FEF0D0C8}"/>
              </a:ext>
            </a:extLst>
          </p:cNvPr>
          <p:cNvSpPr/>
          <p:nvPr/>
        </p:nvSpPr>
        <p:spPr>
          <a:xfrm>
            <a:off x="7523947" y="2250238"/>
            <a:ext cx="4045528" cy="2028762"/>
          </a:xfrm>
          <a:custGeom>
            <a:avLst/>
            <a:gdLst>
              <a:gd name="connsiteX0" fmla="*/ 6483 w 4045527"/>
              <a:gd name="connsiteY0" fmla="*/ 5932 h 2028762"/>
              <a:gd name="connsiteX1" fmla="*/ 4049547 w 4045527"/>
              <a:gd name="connsiteY1" fmla="*/ 5932 h 2028762"/>
              <a:gd name="connsiteX2" fmla="*/ 4049547 w 4045527"/>
              <a:gd name="connsiteY2" fmla="*/ 1012839 h 2028762"/>
              <a:gd name="connsiteX3" fmla="*/ 2944677 w 4045527"/>
              <a:gd name="connsiteY3" fmla="*/ 2023779 h 2028762"/>
              <a:gd name="connsiteX4" fmla="*/ 6483 w 4045527"/>
              <a:gd name="connsiteY4" fmla="*/ 2023779 h 2028762"/>
              <a:gd name="connsiteX5" fmla="*/ 6483 w 4045527"/>
              <a:gd name="connsiteY5" fmla="*/ 5932 h 2028762"/>
              <a:gd name="connsiteX6" fmla="*/ 6483 w 4045527"/>
              <a:gd name="connsiteY6" fmla="*/ 5932 h 20287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5527" h="2028762">
                <a:moveTo>
                  <a:pt x="6483" y="5932"/>
                </a:moveTo>
                <a:lnTo>
                  <a:pt x="4049547" y="5932"/>
                </a:lnTo>
                <a:lnTo>
                  <a:pt x="4049547" y="1012839"/>
                </a:lnTo>
                <a:cubicBezTo>
                  <a:pt x="4049547" y="1570808"/>
                  <a:pt x="3554489" y="2023779"/>
                  <a:pt x="2944677" y="2023779"/>
                </a:cubicBezTo>
                <a:lnTo>
                  <a:pt x="6483" y="2023779"/>
                </a:lnTo>
                <a:lnTo>
                  <a:pt x="6483" y="5932"/>
                </a:lnTo>
                <a:lnTo>
                  <a:pt x="6483" y="5932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3666733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3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" grpId="0" animBg="1"/>
      <p:bldP spid="352" grpId="0" animBg="1"/>
      <p:bldP spid="10" grpId="0" animBg="1"/>
      <p:bldP spid="34" grpId="0" animBg="1"/>
      <p:bldP spid="25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480050" y="2944474"/>
            <a:ext cx="3357664" cy="8420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72"/>
              </a:lnSpc>
            </a:pPr>
            <a:r>
              <a:rPr lang="en-US" sz="5122" b="1" dirty="0">
                <a:solidFill>
                  <a:schemeClr val="tx1"/>
                </a:solidFill>
                <a:latin typeface="Plus Jakarta Sans" pitchFamily="2" charset="-18"/>
                <a:cs typeface="Plus Jakarta Sans" pitchFamily="2" charset="-18"/>
              </a:rPr>
              <a:t>Thank You</a:t>
            </a:r>
          </a:p>
        </p:txBody>
      </p:sp>
      <p:sp>
        <p:nvSpPr>
          <p:cNvPr id="3" name="Freeform 3"/>
          <p:cNvSpPr/>
          <p:nvPr/>
        </p:nvSpPr>
        <p:spPr>
          <a:xfrm>
            <a:off x="5493050" y="3399065"/>
            <a:ext cx="6698950" cy="3458935"/>
          </a:xfrm>
          <a:custGeom>
            <a:avLst/>
            <a:gdLst/>
            <a:ahLst/>
            <a:cxnLst/>
            <a:rect l="l" t="t" r="r" b="b"/>
            <a:pathLst>
              <a:path w="10048425" h="5188403">
                <a:moveTo>
                  <a:pt x="0" y="0"/>
                </a:moveTo>
                <a:lnTo>
                  <a:pt x="10048425" y="0"/>
                </a:lnTo>
                <a:lnTo>
                  <a:pt x="10048425" y="5188403"/>
                </a:lnTo>
                <a:lnTo>
                  <a:pt x="0" y="518840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14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00F475F0-4EC8-448F-B593-42E47138CAD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98" b="12452"/>
          <a:stretch/>
        </p:blipFill>
        <p:spPr>
          <a:xfrm>
            <a:off x="0" y="918652"/>
            <a:ext cx="6092170" cy="6247315"/>
          </a:xfrm>
          <a:prstGeom prst="rect">
            <a:avLst/>
          </a:prstGeom>
        </p:spPr>
      </p:pic>
      <p:pic>
        <p:nvPicPr>
          <p:cNvPr id="5" name="Obraz 4">
            <a:extLst>
              <a:ext uri="{FF2B5EF4-FFF2-40B4-BE49-F238E27FC236}">
                <a16:creationId xmlns:a16="http://schemas.microsoft.com/office/drawing/2014/main" id="{3F8F2635-9AE8-4873-AB15-2492EDB9A02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14" b="22062"/>
          <a:stretch/>
        </p:blipFill>
        <p:spPr>
          <a:xfrm>
            <a:off x="6092170" y="918652"/>
            <a:ext cx="6099830" cy="62473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rostokąt 23"/>
          <p:cNvSpPr/>
          <p:nvPr/>
        </p:nvSpPr>
        <p:spPr>
          <a:xfrm>
            <a:off x="1662895" y="1660059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17" name="Obraz 4" descr="Obraz 4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0423" y="1220630"/>
            <a:ext cx="3994800" cy="5335395"/>
          </a:xfrm>
          <a:prstGeom prst="rect">
            <a:avLst/>
          </a:prstGeom>
          <a:ln w="12700">
            <a:miter lim="400000"/>
          </a:ln>
        </p:spPr>
      </p:pic>
      <p:sp>
        <p:nvSpPr>
          <p:cNvPr id="218" name="Elipsa 1"/>
          <p:cNvSpPr/>
          <p:nvPr/>
        </p:nvSpPr>
        <p:spPr>
          <a:xfrm>
            <a:off x="5350002" y="1049172"/>
            <a:ext cx="1435695" cy="1435695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22" name="Grafika 21">
            <a:extLst>
              <a:ext uri="{FF2B5EF4-FFF2-40B4-BE49-F238E27FC236}">
                <a16:creationId xmlns:a16="http://schemas.microsoft.com/office/drawing/2014/main" id="{349D6F12-AB6E-4754-9473-327119E92C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525821" y="2344322"/>
            <a:ext cx="4058495" cy="2217261"/>
          </a:xfrm>
          <a:prstGeom prst="rect">
            <a:avLst/>
          </a:prstGeom>
        </p:spPr>
      </p:pic>
      <p:sp>
        <p:nvSpPr>
          <p:cNvPr id="219" name="Łącznik prosty 12"/>
          <p:cNvSpPr/>
          <p:nvPr/>
        </p:nvSpPr>
        <p:spPr>
          <a:xfrm>
            <a:off x="6785696" y="1767020"/>
            <a:ext cx="20851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0" name="Łącznik prosty 14"/>
          <p:cNvSpPr/>
          <p:nvPr/>
        </p:nvSpPr>
        <p:spPr>
          <a:xfrm>
            <a:off x="6994208" y="1767019"/>
            <a:ext cx="0" cy="4541568"/>
          </a:xfrm>
          <a:prstGeom prst="line">
            <a:avLst/>
          </a:prstGeom>
          <a:ln w="12700">
            <a:solidFill>
              <a:schemeClr val="tx1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1" name="Łącznik prosty 15"/>
          <p:cNvSpPr/>
          <p:nvPr/>
        </p:nvSpPr>
        <p:spPr>
          <a:xfrm>
            <a:off x="6994207" y="6308587"/>
            <a:ext cx="3743326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2" name="Łącznik prosty 17"/>
          <p:cNvSpPr/>
          <p:nvPr/>
        </p:nvSpPr>
        <p:spPr>
          <a:xfrm>
            <a:off x="3600450" y="4213076"/>
            <a:ext cx="1" cy="1282086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3" name="Łącznik prosty 19"/>
          <p:cNvSpPr/>
          <p:nvPr/>
        </p:nvSpPr>
        <p:spPr>
          <a:xfrm>
            <a:off x="1647825" y="4218478"/>
            <a:ext cx="1952625" cy="1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4" name="Elipsa 21"/>
          <p:cNvSpPr/>
          <p:nvPr/>
        </p:nvSpPr>
        <p:spPr>
          <a:xfrm>
            <a:off x="5118384" y="4777314"/>
            <a:ext cx="1435695" cy="1435696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25" name="Łącznik prosty 22"/>
          <p:cNvSpPr/>
          <p:nvPr/>
        </p:nvSpPr>
        <p:spPr>
          <a:xfrm>
            <a:off x="3600450" y="5499841"/>
            <a:ext cx="1517934" cy="1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6" name="Łącznik prosty 26"/>
          <p:cNvSpPr/>
          <p:nvPr/>
        </p:nvSpPr>
        <p:spPr>
          <a:xfrm>
            <a:off x="2006353" y="5504040"/>
            <a:ext cx="1594098" cy="0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7" name="pole tekstowe 28"/>
          <p:cNvSpPr txBox="1"/>
          <p:nvPr/>
        </p:nvSpPr>
        <p:spPr>
          <a:xfrm>
            <a:off x="884534" y="4922276"/>
            <a:ext cx="2634264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r"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equipped with efficient </a:t>
            </a:r>
          </a:p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LED light sources</a:t>
            </a:r>
          </a:p>
        </p:txBody>
      </p:sp>
      <p:sp>
        <p:nvSpPr>
          <p:cNvPr id="228" name="Łącznik prosty 31"/>
          <p:cNvSpPr/>
          <p:nvPr/>
        </p:nvSpPr>
        <p:spPr>
          <a:xfrm>
            <a:off x="1647825" y="3881023"/>
            <a:ext cx="1" cy="338056"/>
          </a:xfrm>
          <a:prstGeom prst="line">
            <a:avLst/>
          </a:prstGeom>
          <a:solidFill>
            <a:srgbClr val="FFFFFF"/>
          </a:solidFill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29" name="pole tekstowe 35"/>
          <p:cNvSpPr txBox="1"/>
          <p:nvPr/>
        </p:nvSpPr>
        <p:spPr>
          <a:xfrm>
            <a:off x="7095742" y="5477764"/>
            <a:ext cx="3634828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available in many up-down narrow-wide light output configurations modified by using a set of lens, shutters and covers.</a:t>
            </a:r>
          </a:p>
        </p:txBody>
      </p:sp>
      <p:pic>
        <p:nvPicPr>
          <p:cNvPr id="230" name="Obraz 34" descr="Obraz 34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0488" y="1920794"/>
            <a:ext cx="2399447" cy="1955551"/>
          </a:xfrm>
          <a:prstGeom prst="rect">
            <a:avLst/>
          </a:prstGeom>
          <a:ln w="12700">
            <a:solidFill>
              <a:srgbClr val="000000"/>
            </a:solidFill>
          </a:ln>
        </p:spPr>
      </p:pic>
      <p:sp>
        <p:nvSpPr>
          <p:cNvPr id="231" name="pole tekstowe 3"/>
          <p:cNvSpPr txBox="1"/>
          <p:nvPr/>
        </p:nvSpPr>
        <p:spPr>
          <a:xfrm>
            <a:off x="7289634" y="1377993"/>
            <a:ext cx="3795274" cy="8153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>
            <a:lvl1pPr algn="ctr">
              <a:defRPr sz="4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b="1" dirty="0">
                <a:latin typeface="Plus Jakarta Sans" pitchFamily="2" charset="-18"/>
                <a:cs typeface="Plus Jakarta Sans" pitchFamily="2" charset="-18"/>
              </a:rPr>
              <a:t>Lillehammer</a:t>
            </a:r>
          </a:p>
        </p:txBody>
      </p:sp>
      <p:sp>
        <p:nvSpPr>
          <p:cNvPr id="232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33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234" name="pole tekstowe 44"/>
          <p:cNvSpPr txBox="1"/>
          <p:nvPr/>
        </p:nvSpPr>
        <p:spPr>
          <a:xfrm>
            <a:off x="7634151" y="2490466"/>
            <a:ext cx="3421769" cy="206210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- 4W and 7,3W options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endParaRPr lang="en-GB" dirty="0">
              <a:latin typeface="Plus Jakarta Sans Light" pitchFamily="2" charset="-18"/>
              <a:cs typeface="Plus Jakarta Sans Light" pitchFamily="2" charset="-18"/>
            </a:endParaRP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LED colour temp. 3000K/4000K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 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250"/>
                                        <p:tgtEl>
                                          <p:spTgt spid="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22" presetClass="entr" presetSubtype="8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5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500"/>
                            </p:stCondLst>
                            <p:childTnLst>
                              <p:par>
                                <p:cTn id="31" presetID="22" presetClass="entr" presetSubtype="1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25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750"/>
                            </p:stCondLst>
                            <p:childTnLst>
                              <p:par>
                                <p:cTn id="35" presetID="22" presetClass="entr" presetSubtype="8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6" fill="hold"/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5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22" presetClass="entr" presetSubtype="8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22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7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2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22" presetClass="entr" presetSubtype="2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7" fill="hold"/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25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2" presetClass="entr" presetSubtype="2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1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25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000"/>
                            </p:stCondLst>
                            <p:childTnLst>
                              <p:par>
                                <p:cTn id="54" presetID="22" presetClass="entr" presetSubtype="2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5" fill="hold"/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250"/>
                            </p:stCondLst>
                            <p:childTnLst>
                              <p:par>
                                <p:cTn id="58" presetID="22" presetClass="entr" presetSubtype="2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9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0" dur="5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3750"/>
                            </p:stCondLst>
                            <p:childTnLst>
                              <p:par>
                                <p:cTn id="62" presetID="22" presetClass="entr" presetSubtype="4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3" fill="hold"/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25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000"/>
                            </p:stCondLst>
                            <p:childTnLst>
                              <p:par>
                                <p:cTn id="66" presetID="22" presetClass="entr" presetSubtype="2" fill="hold" grpId="1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7" fill="hold"/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8" dur="25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4250"/>
                            </p:stCondLst>
                            <p:childTnLst>
                              <p:par>
                                <p:cTn id="70" presetID="22" presetClass="entr" presetSubtype="4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1" fill="hold"/>
                                        <p:tgtEl>
                                          <p:spTgt spid="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250"/>
                                        <p:tgtEl>
                                          <p:spTgt spid="2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22" presetClass="entr" presetSubtype="4" fill="hold" grpId="1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5" fill="hold"/>
                                        <p:tgtEl>
                                          <p:spTgt spid="2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250"/>
                                        <p:tgtEl>
                                          <p:spTgt spid="2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6" grpId="0" animBg="1"/>
      <p:bldP spid="218" grpId="3" animBg="1" advAuto="0"/>
      <p:bldP spid="219" grpId="4" animBg="1" advAuto="0"/>
      <p:bldP spid="220" grpId="5" animBg="1" advAuto="0"/>
      <p:bldP spid="221" grpId="6" animBg="1" advAuto="0"/>
      <p:bldP spid="222" grpId="12" animBg="1" advAuto="0"/>
      <p:bldP spid="223" grpId="13" animBg="1" advAuto="0"/>
      <p:bldP spid="224" grpId="8" animBg="1" advAuto="0"/>
      <p:bldP spid="225" grpId="9" animBg="1" advAuto="0"/>
      <p:bldP spid="226" grpId="10" animBg="1" advAuto="0"/>
      <p:bldP spid="227" grpId="11" animBg="1" advAuto="0"/>
      <p:bldP spid="228" grpId="14" animBg="1" advAuto="0"/>
      <p:bldP spid="229" grpId="7" build="p" bldLvl="5" animBg="1" advAuto="0"/>
      <p:bldP spid="230" grpId="15" animBg="1" advAuto="0"/>
      <p:bldP spid="231" grpId="0" animBg="1"/>
      <p:bldP spid="23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Prostokąt 23"/>
          <p:cNvSpPr/>
          <p:nvPr/>
        </p:nvSpPr>
        <p:spPr>
          <a:xfrm>
            <a:off x="1662895" y="1660059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pic>
        <p:nvPicPr>
          <p:cNvPr id="217" name="Obraz 4" descr="Obraz 4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1896" y="1220630"/>
            <a:ext cx="3994800" cy="5335395"/>
          </a:xfrm>
          <a:prstGeom prst="rect">
            <a:avLst/>
          </a:prstGeom>
          <a:ln w="12700">
            <a:miter lim="400000"/>
          </a:ln>
        </p:spPr>
      </p:pic>
      <p:sp>
        <p:nvSpPr>
          <p:cNvPr id="232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33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3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pic>
        <p:nvPicPr>
          <p:cNvPr id="3" name="Obraz 2">
            <a:extLst>
              <a:ext uri="{FF2B5EF4-FFF2-40B4-BE49-F238E27FC236}">
                <a16:creationId xmlns:a16="http://schemas.microsoft.com/office/drawing/2014/main" id="{BF860A32-8655-4B1B-B127-34775E47F19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627" b="17688"/>
          <a:stretch/>
        </p:blipFill>
        <p:spPr>
          <a:xfrm>
            <a:off x="6952141" y="1660060"/>
            <a:ext cx="4597339" cy="4552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0734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rostokąt 5"/>
          <p:cNvSpPr/>
          <p:nvPr/>
        </p:nvSpPr>
        <p:spPr>
          <a:xfrm>
            <a:off x="-5886" y="0"/>
            <a:ext cx="12203773" cy="6858000"/>
          </a:xfrm>
          <a:prstGeom prst="rect">
            <a:avLst/>
          </a:prstGeom>
          <a:solidFill>
            <a:srgbClr val="59595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pic>
        <p:nvPicPr>
          <p:cNvPr id="238" name="Grafika 9" descr="Grafika 9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028" y="-474045"/>
            <a:ext cx="8836432" cy="33898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9" name="Grafika 2" descr="Grafika 2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048" y="2915760"/>
            <a:ext cx="11513015" cy="963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Grafika 10" descr="Grafika 10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561975" y="3879372"/>
            <a:ext cx="12294352" cy="3404702"/>
          </a:xfrm>
          <a:prstGeom prst="rect">
            <a:avLst/>
          </a:prstGeom>
          <a:ln w="12700">
            <a:miter lim="400000"/>
          </a:ln>
        </p:spPr>
      </p:pic>
      <p:sp>
        <p:nvSpPr>
          <p:cNvPr id="241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42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6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fill="hold" grpId="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1" fill="hold" grpId="3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3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300"/>
                            </p:stCondLst>
                            <p:childTnLst>
                              <p:par>
                                <p:cTn id="17" presetID="22" presetClass="entr" presetSubtype="4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3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xit" presetSubtype="1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up)">
                                      <p:cBhvr>
                                        <p:cTn id="23" dur="300" fill="hold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"/>
                            </p:stCondLst>
                            <p:childTnLst>
                              <p:par>
                                <p:cTn id="26" presetID="22" presetClass="exit" presetSubtype="4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animEffect transition="out" filter="wipe(down)">
                                      <p:cBhvr>
                                        <p:cTn id="27" dur="300" fill="hold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1" animBg="1" advAuto="0"/>
      <p:bldP spid="238" grpId="4" animBg="1" advAuto="0"/>
      <p:bldP spid="238" grpId="5" animBg="1" advAuto="0"/>
      <p:bldP spid="239" grpId="2" animBg="1" advAuto="0"/>
      <p:bldP spid="240" grpId="3" animBg="1" advAuto="0"/>
      <p:bldP spid="240" grpId="6" animBg="1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Prostokąt 3"/>
          <p:cNvSpPr/>
          <p:nvPr/>
        </p:nvSpPr>
        <p:spPr>
          <a:xfrm>
            <a:off x="1669133" y="1661252"/>
            <a:ext cx="4552951" cy="4552951"/>
          </a:xfrm>
          <a:prstGeom prst="rect">
            <a:avLst/>
          </a:pr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/>
            <a:endParaRPr/>
          </a:p>
        </p:txBody>
      </p:sp>
      <p:grpSp>
        <p:nvGrpSpPr>
          <p:cNvPr id="4" name="Grupa 3">
            <a:extLst>
              <a:ext uri="{FF2B5EF4-FFF2-40B4-BE49-F238E27FC236}">
                <a16:creationId xmlns:a16="http://schemas.microsoft.com/office/drawing/2014/main" id="{9E2806FC-3ABB-45B3-AF30-E92E63E32391}"/>
              </a:ext>
            </a:extLst>
          </p:cNvPr>
          <p:cNvGrpSpPr/>
          <p:nvPr/>
        </p:nvGrpSpPr>
        <p:grpSpPr>
          <a:xfrm>
            <a:off x="-862910" y="1661252"/>
            <a:ext cx="7023375" cy="5164288"/>
            <a:chOff x="-862910" y="1661252"/>
            <a:chExt cx="7023375" cy="5164288"/>
          </a:xfrm>
        </p:grpSpPr>
        <p:pic>
          <p:nvPicPr>
            <p:cNvPr id="246" name="LYSFJORD_GR.tif" descr="LYSFJORD_GR.tif"/>
            <p:cNvPicPr>
              <a:picLocks noChangeAspect="1"/>
            </p:cNvPicPr>
            <p:nvPr/>
          </p:nvPicPr>
          <p:blipFill>
            <a:blip r:embed="rId2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-862910" y="1722322"/>
              <a:ext cx="5103218" cy="5103218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47" name="LYSFJORD_POJEDYNCZY_DŗĚ_OBRŗCONY.tif" descr="LYSFJORD_POJEDYNCZY_DŗĚ_OBRŗCONY.tif"/>
            <p:cNvPicPr>
              <a:picLocks noChangeAspect="1"/>
            </p:cNvPicPr>
            <p:nvPr/>
          </p:nvPicPr>
          <p:blipFill>
            <a:blip r:embed="rId3" cstate="screen">
              <a:grayscl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07382" y="1661252"/>
              <a:ext cx="4553083" cy="4553083"/>
            </a:xfrm>
            <a:prstGeom prst="rect">
              <a:avLst/>
            </a:prstGeom>
            <a:ln w="12700">
              <a:miter lim="400000"/>
            </a:ln>
          </p:spPr>
        </p:pic>
      </p:grpSp>
      <p:sp>
        <p:nvSpPr>
          <p:cNvPr id="5" name="Grafika 24">
            <a:extLst>
              <a:ext uri="{FF2B5EF4-FFF2-40B4-BE49-F238E27FC236}">
                <a16:creationId xmlns:a16="http://schemas.microsoft.com/office/drawing/2014/main" id="{EC43B4E9-A0EA-42A1-ACFE-D99972CE2AE4}"/>
              </a:ext>
            </a:extLst>
          </p:cNvPr>
          <p:cNvSpPr/>
          <p:nvPr/>
        </p:nvSpPr>
        <p:spPr>
          <a:xfrm>
            <a:off x="7532304" y="2372013"/>
            <a:ext cx="4043064" cy="2020475"/>
          </a:xfrm>
          <a:custGeom>
            <a:avLst/>
            <a:gdLst>
              <a:gd name="connsiteX0" fmla="*/ 0 w 4043064"/>
              <a:gd name="connsiteY0" fmla="*/ 0 h 2205331"/>
              <a:gd name="connsiteX1" fmla="*/ 4043065 w 4043064"/>
              <a:gd name="connsiteY1" fmla="*/ 0 h 2205331"/>
              <a:gd name="connsiteX2" fmla="*/ 4043065 w 4043064"/>
              <a:gd name="connsiteY2" fmla="*/ 1100462 h 2205331"/>
              <a:gd name="connsiteX3" fmla="*/ 2938195 w 4043064"/>
              <a:gd name="connsiteY3" fmla="*/ 2205332 h 2205331"/>
              <a:gd name="connsiteX4" fmla="*/ 0 w 4043064"/>
              <a:gd name="connsiteY4" fmla="*/ 2205332 h 2205331"/>
              <a:gd name="connsiteX5" fmla="*/ 0 w 4043064"/>
              <a:gd name="connsiteY5" fmla="*/ 0 h 2205331"/>
              <a:gd name="connsiteX6" fmla="*/ 0 w 4043064"/>
              <a:gd name="connsiteY6" fmla="*/ 0 h 22053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043064" h="2205331">
                <a:moveTo>
                  <a:pt x="0" y="0"/>
                </a:moveTo>
                <a:lnTo>
                  <a:pt x="4043065" y="0"/>
                </a:lnTo>
                <a:lnTo>
                  <a:pt x="4043065" y="1100462"/>
                </a:lnTo>
                <a:cubicBezTo>
                  <a:pt x="4043065" y="1710273"/>
                  <a:pt x="3548007" y="2205332"/>
                  <a:pt x="2938195" y="2205332"/>
                </a:cubicBezTo>
                <a:lnTo>
                  <a:pt x="0" y="220533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noFill/>
          <a:ln w="12700" cap="flat">
            <a:solidFill>
              <a:schemeClr val="tx1"/>
            </a:solidFill>
            <a:prstDash val="solid"/>
            <a:miter/>
          </a:ln>
        </p:spPr>
        <p:txBody>
          <a:bodyPr rtlCol="0" anchor="ctr"/>
          <a:lstStyle/>
          <a:p>
            <a:endParaRPr lang="en-GB"/>
          </a:p>
        </p:txBody>
      </p:sp>
      <p:sp>
        <p:nvSpPr>
          <p:cNvPr id="248" name="Elipsa 21"/>
          <p:cNvSpPr/>
          <p:nvPr/>
        </p:nvSpPr>
        <p:spPr>
          <a:xfrm>
            <a:off x="895288" y="2060861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49" name="pole tekstowe 9"/>
          <p:cNvSpPr txBox="1"/>
          <p:nvPr/>
        </p:nvSpPr>
        <p:spPr>
          <a:xfrm>
            <a:off x="2060108" y="1438958"/>
            <a:ext cx="2198405" cy="3077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lvl1pPr>
          </a:lstStyle>
          <a:p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2 LED modules up-down</a:t>
            </a:r>
          </a:p>
        </p:txBody>
      </p:sp>
      <p:sp>
        <p:nvSpPr>
          <p:cNvPr id="250" name="Elipsa 21"/>
          <p:cNvSpPr/>
          <p:nvPr/>
        </p:nvSpPr>
        <p:spPr>
          <a:xfrm>
            <a:off x="3330957" y="5083087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51" name="Łącznik prosty 16"/>
          <p:cNvSpPr/>
          <p:nvPr/>
        </p:nvSpPr>
        <p:spPr>
          <a:xfrm flipV="1">
            <a:off x="4177222" y="5505489"/>
            <a:ext cx="847716" cy="2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2" name="Prostokąt 18"/>
          <p:cNvSpPr txBox="1"/>
          <p:nvPr/>
        </p:nvSpPr>
        <p:spPr>
          <a:xfrm>
            <a:off x="5126132" y="4473411"/>
            <a:ext cx="4245139" cy="5232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>
            <a:spAutoFit/>
          </a:bodyPr>
          <a:lstStyle/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wattage 14.6W (per side)</a:t>
            </a:r>
          </a:p>
          <a:p>
            <a:pPr>
              <a:defRPr sz="14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luminous flux  68,5lm (per side)</a:t>
            </a:r>
          </a:p>
        </p:txBody>
      </p:sp>
      <p:sp>
        <p:nvSpPr>
          <p:cNvPr id="253" name="pole tekstowe 27"/>
          <p:cNvSpPr txBox="1"/>
          <p:nvPr/>
        </p:nvSpPr>
        <p:spPr>
          <a:xfrm>
            <a:off x="7616309" y="2717627"/>
            <a:ext cx="2721256" cy="13234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IP65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IK08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driver durability 100 000h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L70B50 &gt;70 000h</a:t>
            </a:r>
          </a:p>
          <a:p>
            <a:pPr>
              <a:defRPr sz="1600">
                <a:latin typeface="Plus Jakarta Sans Regular Light"/>
                <a:ea typeface="Plus Jakarta Sans Regular Light"/>
                <a:cs typeface="Plus Jakarta Sans Regular Light"/>
                <a:sym typeface="Plus Jakarta Sans Regular Light"/>
              </a:defRPr>
            </a:pPr>
            <a:r>
              <a:rPr lang="en-GB" dirty="0">
                <a:latin typeface="Plus Jakarta Sans Light" pitchFamily="2" charset="-18"/>
                <a:cs typeface="Plus Jakarta Sans Light" pitchFamily="2" charset="-18"/>
              </a:rPr>
              <a:t>- DALI </a:t>
            </a:r>
          </a:p>
        </p:txBody>
      </p:sp>
      <p:sp>
        <p:nvSpPr>
          <p:cNvPr id="254" name="Elipsa 21"/>
          <p:cNvSpPr/>
          <p:nvPr/>
        </p:nvSpPr>
        <p:spPr>
          <a:xfrm>
            <a:off x="805779" y="5579667"/>
            <a:ext cx="844793" cy="844793"/>
          </a:xfrm>
          <a:prstGeom prst="ellips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 anchor="ctr"/>
          <a:lstStyle/>
          <a:p>
            <a:pPr algn="ctr">
              <a:defRPr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55" name="Łącznik prosty 30"/>
          <p:cNvSpPr/>
          <p:nvPr/>
        </p:nvSpPr>
        <p:spPr>
          <a:xfrm flipV="1">
            <a:off x="1235764" y="4498893"/>
            <a:ext cx="1" cy="108445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6" name="Łącznik prosty 33"/>
          <p:cNvSpPr/>
          <p:nvPr/>
        </p:nvSpPr>
        <p:spPr>
          <a:xfrm flipH="1" flipV="1">
            <a:off x="1228176" y="4501076"/>
            <a:ext cx="3796762" cy="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7" name="Łącznik prosty 37"/>
          <p:cNvSpPr/>
          <p:nvPr/>
        </p:nvSpPr>
        <p:spPr>
          <a:xfrm>
            <a:off x="5024936" y="5029074"/>
            <a:ext cx="2797352" cy="0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8" name="Łącznik prosty 22"/>
          <p:cNvSpPr/>
          <p:nvPr/>
        </p:nvSpPr>
        <p:spPr>
          <a:xfrm flipV="1">
            <a:off x="5024938" y="5033804"/>
            <a:ext cx="0" cy="47640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59" name="Łącznik prosty 24"/>
          <p:cNvSpPr/>
          <p:nvPr/>
        </p:nvSpPr>
        <p:spPr>
          <a:xfrm flipH="1">
            <a:off x="5024936" y="4498893"/>
            <a:ext cx="1" cy="530181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60" name="Prostokąt 3"/>
          <p:cNvSpPr/>
          <p:nvPr/>
        </p:nvSpPr>
        <p:spPr>
          <a:xfrm>
            <a:off x="0" y="0"/>
            <a:ext cx="12192000" cy="918655"/>
          </a:xfrm>
          <a:prstGeom prst="rect">
            <a:avLst/>
          </a:prstGeom>
          <a:solidFill>
            <a:srgbClr val="8D9689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 sz="2000">
                <a:solidFill>
                  <a:srgbClr val="FFFFFF"/>
                </a:solidFill>
                <a:latin typeface="Roboto Light"/>
                <a:ea typeface="Roboto Light"/>
                <a:cs typeface="Roboto Light"/>
                <a:sym typeface="Roboto Light"/>
              </a:defRPr>
            </a:pPr>
            <a:endParaRPr/>
          </a:p>
        </p:txBody>
      </p:sp>
      <p:sp>
        <p:nvSpPr>
          <p:cNvPr id="261" name="pole tekstowe 10"/>
          <p:cNvSpPr txBox="1"/>
          <p:nvPr/>
        </p:nvSpPr>
        <p:spPr>
          <a:xfrm>
            <a:off x="7451860" y="1381223"/>
            <a:ext cx="2400655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45719" rIns="45719">
            <a:spAutoFit/>
          </a:bodyPr>
          <a:lstStyle>
            <a:lvl1pPr>
              <a:defRPr sz="5500">
                <a:latin typeface="Plus Jakarta Sans Regular Bold"/>
                <a:ea typeface="Plus Jakarta Sans Regular Bold"/>
                <a:cs typeface="Plus Jakarta Sans Regular Bold"/>
                <a:sym typeface="Plus Jakarta Sans Regular Bold"/>
              </a:defRPr>
            </a:lvl1pPr>
          </a:lstStyle>
          <a:p>
            <a:r>
              <a:rPr sz="4500" b="1" dirty="0" err="1">
                <a:latin typeface="Plus Jakarta Sans" pitchFamily="2" charset="-18"/>
                <a:cs typeface="Plus Jakarta Sans" pitchFamily="2" charset="-18"/>
              </a:rPr>
              <a:t>Lysfjord</a:t>
            </a:r>
            <a:endParaRPr sz="4500" b="1" dirty="0">
              <a:latin typeface="Plus Jakarta Sans" pitchFamily="2" charset="-18"/>
              <a:cs typeface="Plus Jakarta Sans" pitchFamily="2" charset="-18"/>
            </a:endParaRPr>
          </a:p>
        </p:txBody>
      </p:sp>
      <p:sp>
        <p:nvSpPr>
          <p:cNvPr id="263" name="Freeform 3"/>
          <p:cNvSpPr/>
          <p:nvPr/>
        </p:nvSpPr>
        <p:spPr>
          <a:xfrm>
            <a:off x="488427" y="201293"/>
            <a:ext cx="3748269" cy="516067"/>
          </a:xfrm>
          <a:prstGeom prst="rect">
            <a:avLst/>
          </a:prstGeom>
          <a:blipFill>
            <a:blip r:embed="rId4"/>
            <a:stretch>
              <a:fillRect/>
            </a:stretch>
          </a:blipFill>
          <a:ln w="12700">
            <a:miter lim="400000"/>
          </a:ln>
        </p:spPr>
        <p:txBody>
          <a:bodyPr lIns="45719" rIns="45719"/>
          <a:lstStyle/>
          <a:p>
            <a:pPr defTabSz="609629">
              <a:defRPr sz="1200"/>
            </a:pPr>
            <a:endParaRPr/>
          </a:p>
        </p:txBody>
      </p:sp>
      <p:sp>
        <p:nvSpPr>
          <p:cNvPr id="264" name="Łącznik prosty 22"/>
          <p:cNvSpPr/>
          <p:nvPr/>
        </p:nvSpPr>
        <p:spPr>
          <a:xfrm flipV="1">
            <a:off x="1317684" y="1773638"/>
            <a:ext cx="1" cy="293059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  <p:sp>
        <p:nvSpPr>
          <p:cNvPr id="2" name="pole tekstowe 9">
            <a:extLst>
              <a:ext uri="{FF2B5EF4-FFF2-40B4-BE49-F238E27FC236}">
                <a16:creationId xmlns:a16="http://schemas.microsoft.com/office/drawing/2014/main" id="{69F49054-5DED-4516-F1CB-71EA6959E23A}"/>
              </a:ext>
            </a:extLst>
          </p:cNvPr>
          <p:cNvSpPr txBox="1"/>
          <p:nvPr/>
        </p:nvSpPr>
        <p:spPr>
          <a:xfrm>
            <a:off x="3520118" y="6480506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cs typeface="Plus Jakarta Sans SemiBold" pitchFamily="2" charset="-18"/>
              </a:rPr>
              <a:t>6408</a:t>
            </a:r>
            <a:endParaRPr dirty="0">
              <a:latin typeface="Plus Jakarta Sans SemiBold" pitchFamily="2" charset="-18"/>
              <a:cs typeface="Plus Jakarta Sans SemiBold" pitchFamily="2" charset="-18"/>
            </a:endParaRPr>
          </a:p>
        </p:txBody>
      </p:sp>
      <p:sp>
        <p:nvSpPr>
          <p:cNvPr id="3" name="pole tekstowe 9">
            <a:extLst>
              <a:ext uri="{FF2B5EF4-FFF2-40B4-BE49-F238E27FC236}">
                <a16:creationId xmlns:a16="http://schemas.microsoft.com/office/drawing/2014/main" id="{22DCF2C2-9D26-3F6A-25A3-A6ABBF40C743}"/>
              </a:ext>
            </a:extLst>
          </p:cNvPr>
          <p:cNvSpPr txBox="1"/>
          <p:nvPr/>
        </p:nvSpPr>
        <p:spPr>
          <a:xfrm>
            <a:off x="1376276" y="6480506"/>
            <a:ext cx="727610" cy="281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>
            <a:lvl1pPr>
              <a:defRPr sz="1000">
                <a:latin typeface="Plus Jakarta Sans Regular SemiBold"/>
                <a:ea typeface="Plus Jakarta Sans Regular SemiBold"/>
                <a:cs typeface="Plus Jakarta Sans Regular SemiBold"/>
                <a:sym typeface="Plus Jakarta Sans Regular SemiBold"/>
              </a:defRPr>
            </a:lvl1pPr>
          </a:lstStyle>
          <a:p>
            <a:r>
              <a:rPr dirty="0">
                <a:latin typeface="Plus Jakarta Sans SemiBold" pitchFamily="2" charset="-18"/>
                <a:cs typeface="Plus Jakarta Sans SemiBold" pitchFamily="2" charset="-18"/>
              </a:rPr>
              <a:t>Art. </a:t>
            </a:r>
            <a:r>
              <a:rPr lang="pl-PL" dirty="0">
                <a:latin typeface="Plus Jakarta Sans SemiBold" pitchFamily="2" charset="-18"/>
                <a:cs typeface="Plus Jakarta Sans SemiBold" pitchFamily="2" charset="-18"/>
              </a:rPr>
              <a:t>6403</a:t>
            </a:r>
            <a:endParaRPr dirty="0">
              <a:latin typeface="Plus Jakarta Sans SemiBold" pitchFamily="2" charset="-18"/>
              <a:cs typeface="Plus Jakarta Sans SemiBold" pitchFamily="2" charset="-18"/>
            </a:endParaRPr>
          </a:p>
        </p:txBody>
      </p:sp>
      <p:sp>
        <p:nvSpPr>
          <p:cNvPr id="245" name="Łącznik prosty 8"/>
          <p:cNvSpPr/>
          <p:nvPr/>
        </p:nvSpPr>
        <p:spPr>
          <a:xfrm flipV="1">
            <a:off x="1317683" y="1766879"/>
            <a:ext cx="2919011" cy="6628"/>
          </a:xfrm>
          <a:prstGeom prst="line">
            <a:avLst/>
          </a:prstGeom>
          <a:ln w="12700">
            <a:solidFill>
              <a:srgbClr val="000000"/>
            </a:solidFill>
            <a:miter/>
          </a:ln>
        </p:spPr>
        <p:txBody>
          <a:bodyPr lIns="45719" rIns="45719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10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600"/>
                            </p:stCondLst>
                            <p:childTnLst>
                              <p:par>
                                <p:cTn id="4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100"/>
                            </p:stCondLst>
                            <p:childTnLst>
                              <p:par>
                                <p:cTn id="4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100"/>
                            </p:stCondLst>
                            <p:childTnLst>
                              <p:par>
                                <p:cTn id="5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0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6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4" grpId="0" animBg="1"/>
      <p:bldP spid="248" grpId="0" animBg="1"/>
      <p:bldP spid="249" grpId="0" animBg="1"/>
      <p:bldP spid="250" grpId="0" animBg="1"/>
      <p:bldP spid="251" grpId="0" animBg="1"/>
      <p:bldP spid="252" grpId="0" animBg="1"/>
      <p:bldP spid="253" grpId="0" animBg="1"/>
      <p:bldP spid="254" grpId="0" animBg="1"/>
      <p:bldP spid="255" grpId="0" animBg="1"/>
      <p:bldP spid="256" grpId="0" animBg="1"/>
      <p:bldP spid="257" grpId="0" animBg="1"/>
      <p:bldP spid="258" grpId="0" animBg="1"/>
      <p:bldP spid="259" grpId="0" animBg="1"/>
      <p:bldP spid="261" grpId="0" animBg="1"/>
      <p:bldP spid="264" grpId="0" animBg="1"/>
      <p:bldP spid="2" grpId="0" animBg="1"/>
      <p:bldP spid="3" grpId="0" animBg="1"/>
      <p:bldP spid="245" grpId="0" animBg="1"/>
    </p:bldLst>
  </p:timing>
</p:sld>
</file>

<file path=ppt/theme/theme1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Motyw pakietu Office">
  <a:themeElements>
    <a:clrScheme name="Motyw pakietu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000FF"/>
      </a:hlink>
      <a:folHlink>
        <a:srgbClr val="FF00FF"/>
      </a:folHlink>
    </a:clrScheme>
    <a:fontScheme name="Motyw pakietu Office">
      <a:majorFont>
        <a:latin typeface="Calibri"/>
        <a:ea typeface="Calibri"/>
        <a:cs typeface="Calibri"/>
      </a:majorFont>
      <a:minorFont>
        <a:latin typeface="Helvetica"/>
        <a:ea typeface="Helvetica"/>
        <a:cs typeface="Helvetica"/>
      </a:minorFont>
    </a:fontScheme>
    <a:fmtScheme name="Motyw pakietu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" cap="flat">
          <a:solidFill>
            <a:schemeClr val="accent1"/>
          </a:solidFill>
          <a:prstDash val="solid"/>
          <a:miter lim="8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j-lt"/>
            <a:ea typeface="+mj-ea"/>
            <a:cs typeface="+mj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1416</TotalTime>
  <Words>1275</Words>
  <Application>Microsoft Office PowerPoint</Application>
  <PresentationFormat>Panoramiczny</PresentationFormat>
  <Paragraphs>319</Paragraphs>
  <Slides>42</Slides>
  <Notes>9</Notes>
  <HiddenSlides>0</HiddenSlides>
  <MMClips>0</MMClips>
  <ScaleCrop>false</ScaleCrop>
  <HeadingPairs>
    <vt:vector size="6" baseType="variant">
      <vt:variant>
        <vt:lpstr>Używane czcionki</vt:lpstr>
      </vt:variant>
      <vt:variant>
        <vt:i4>13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42</vt:i4>
      </vt:variant>
    </vt:vector>
  </HeadingPairs>
  <TitlesOfParts>
    <vt:vector size="56" baseType="lpstr">
      <vt:lpstr>Arial</vt:lpstr>
      <vt:lpstr>Calibri</vt:lpstr>
      <vt:lpstr>Calibri Light</vt:lpstr>
      <vt:lpstr>Open Sans Condensed SemiBold</vt:lpstr>
      <vt:lpstr>Open Sans ExtraBold</vt:lpstr>
      <vt:lpstr>Plus Jakarta Sans</vt:lpstr>
      <vt:lpstr>Plus Jakarta Sans Light</vt:lpstr>
      <vt:lpstr>Plus Jakarta Sans Medium</vt:lpstr>
      <vt:lpstr>Plus Jakarta Sans Regular Bold</vt:lpstr>
      <vt:lpstr>Plus Jakarta Sans Regular Light</vt:lpstr>
      <vt:lpstr>Plus Jakarta Sans Regular SemiBold</vt:lpstr>
      <vt:lpstr>Plus Jakarta Sans SemiBold</vt:lpstr>
      <vt:lpstr>Roboto Light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Marek</dc:creator>
  <cp:lastModifiedBy>Gabriela</cp:lastModifiedBy>
  <cp:revision>106</cp:revision>
  <dcterms:modified xsi:type="dcterms:W3CDTF">2024-06-04T12:37:19Z</dcterms:modified>
</cp:coreProperties>
</file>